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80" r:id="rId3"/>
  </p:sldMasterIdLst>
  <p:notesMasterIdLst>
    <p:notesMasterId r:id="rId7"/>
  </p:notesMasterIdLst>
  <p:sldIdLst>
    <p:sldId id="322" r:id="rId4"/>
    <p:sldId id="323" r:id="rId5"/>
    <p:sldId id="324" r:id="rId6"/>
    <p:sldId id="325" r:id="rId8"/>
    <p:sldId id="326" r:id="rId9"/>
    <p:sldId id="327" r:id="rId10"/>
    <p:sldId id="328" r:id="rId11"/>
    <p:sldId id="329" r:id="rId12"/>
    <p:sldId id="330" r:id="rId13"/>
    <p:sldId id="331" r:id="rId14"/>
    <p:sldId id="332" r:id="rId15"/>
    <p:sldId id="333" r:id="rId16"/>
    <p:sldId id="334" r:id="rId17"/>
    <p:sldId id="335" r:id="rId18"/>
    <p:sldId id="336" r:id="rId19"/>
    <p:sldId id="337" r:id="rId20"/>
    <p:sldId id="338" r:id="rId21"/>
    <p:sldId id="339" r:id="rId22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584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180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wdp>
</file>

<file path=ppt/media/image3.png>
</file>

<file path=ppt/media/image4.png>
</file>

<file path=ppt/media/image5.wdp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3856C1-9510-4BD4-9DF1-724B4983CA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DEAC2-EE92-4444-831A-842BF93F2C7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98B281-F27B-4ED3-8FFA-55CF417E1C9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2" Type="http://schemas.openxmlformats.org/officeDocument/2006/relationships/theme" Target="../theme/theme1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0.xml"/><Relationship Id="rId8" Type="http://schemas.openxmlformats.org/officeDocument/2006/relationships/slideLayout" Target="../slideLayouts/slideLayout39.xml"/><Relationship Id="rId7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5.xml"/><Relationship Id="rId32" Type="http://schemas.openxmlformats.org/officeDocument/2006/relationships/theme" Target="../theme/theme2.xml"/><Relationship Id="rId31" Type="http://schemas.openxmlformats.org/officeDocument/2006/relationships/slideLayout" Target="../slideLayouts/slideLayout62.xml"/><Relationship Id="rId30" Type="http://schemas.openxmlformats.org/officeDocument/2006/relationships/slideLayout" Target="../slideLayouts/slideLayout61.xml"/><Relationship Id="rId3" Type="http://schemas.openxmlformats.org/officeDocument/2006/relationships/slideLayout" Target="../slideLayouts/slideLayout34.xml"/><Relationship Id="rId29" Type="http://schemas.openxmlformats.org/officeDocument/2006/relationships/slideLayout" Target="../slideLayouts/slideLayout60.xml"/><Relationship Id="rId28" Type="http://schemas.openxmlformats.org/officeDocument/2006/relationships/slideLayout" Target="../slideLayouts/slideLayout59.xml"/><Relationship Id="rId27" Type="http://schemas.openxmlformats.org/officeDocument/2006/relationships/slideLayout" Target="../slideLayouts/slideLayout58.xml"/><Relationship Id="rId26" Type="http://schemas.openxmlformats.org/officeDocument/2006/relationships/slideLayout" Target="../slideLayouts/slideLayout57.xml"/><Relationship Id="rId25" Type="http://schemas.openxmlformats.org/officeDocument/2006/relationships/slideLayout" Target="../slideLayouts/slideLayout56.xml"/><Relationship Id="rId24" Type="http://schemas.openxmlformats.org/officeDocument/2006/relationships/slideLayout" Target="../slideLayouts/slideLayout55.xml"/><Relationship Id="rId23" Type="http://schemas.openxmlformats.org/officeDocument/2006/relationships/slideLayout" Target="../slideLayouts/slideLayout54.xml"/><Relationship Id="rId22" Type="http://schemas.openxmlformats.org/officeDocument/2006/relationships/slideLayout" Target="../slideLayouts/slideLayout53.xml"/><Relationship Id="rId21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50.xml"/><Relationship Id="rId18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48.xml"/><Relationship Id="rId16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</p:sldLayoutIdLst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9EEF5-BADE-460F-BA6E-85C9DAC420C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3E9BE1-71F1-445E-B60E-1D5D5219D2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</p:sldLayoutIdLst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2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microsoft.com/office/2007/relationships/hdphoto" Target="../media/image2.wdp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38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3" Type="http://schemas.openxmlformats.org/officeDocument/2006/relationships/notesSlide" Target="../notesSlides/notesSlide9.xml"/><Relationship Id="rId12" Type="http://schemas.openxmlformats.org/officeDocument/2006/relationships/slideLayout" Target="../slideLayouts/slideLayout50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tags" Target="../tags/tag100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16.xml"/><Relationship Id="rId8" Type="http://schemas.openxmlformats.org/officeDocument/2006/relationships/tags" Target="../tags/tag115.xml"/><Relationship Id="rId7" Type="http://schemas.openxmlformats.org/officeDocument/2006/relationships/tags" Target="../tags/tag114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3" Type="http://schemas.openxmlformats.org/officeDocument/2006/relationships/tags" Target="../tags/tag110.xml"/><Relationship Id="rId2" Type="http://schemas.openxmlformats.org/officeDocument/2006/relationships/tags" Target="../tags/tag109.xml"/><Relationship Id="rId18" Type="http://schemas.openxmlformats.org/officeDocument/2006/relationships/notesSlide" Target="../notesSlides/notesSlide10.xml"/><Relationship Id="rId17" Type="http://schemas.openxmlformats.org/officeDocument/2006/relationships/slideLayout" Target="../slideLayouts/slideLayout55.xml"/><Relationship Id="rId16" Type="http://schemas.openxmlformats.org/officeDocument/2006/relationships/tags" Target="../tags/tag123.xml"/><Relationship Id="rId15" Type="http://schemas.openxmlformats.org/officeDocument/2006/relationships/tags" Target="../tags/tag122.xml"/><Relationship Id="rId14" Type="http://schemas.openxmlformats.org/officeDocument/2006/relationships/tags" Target="../tags/tag121.xml"/><Relationship Id="rId13" Type="http://schemas.openxmlformats.org/officeDocument/2006/relationships/tags" Target="../tags/tag120.xml"/><Relationship Id="rId12" Type="http://schemas.openxmlformats.org/officeDocument/2006/relationships/tags" Target="../tags/tag119.xml"/><Relationship Id="rId11" Type="http://schemas.openxmlformats.org/officeDocument/2006/relationships/tags" Target="../tags/tag118.xml"/><Relationship Id="rId10" Type="http://schemas.openxmlformats.org/officeDocument/2006/relationships/tags" Target="../tags/tag117.xml"/><Relationship Id="rId1" Type="http://schemas.openxmlformats.org/officeDocument/2006/relationships/tags" Target="../tags/tag10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image" Target="../media/image17.jpeg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51.xml"/><Relationship Id="rId1" Type="http://schemas.openxmlformats.org/officeDocument/2006/relationships/tags" Target="../tags/tag124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140.xml"/><Relationship Id="rId8" Type="http://schemas.openxmlformats.org/officeDocument/2006/relationships/tags" Target="../tags/tag139.xml"/><Relationship Id="rId7" Type="http://schemas.openxmlformats.org/officeDocument/2006/relationships/tags" Target="../tags/tag138.xml"/><Relationship Id="rId6" Type="http://schemas.openxmlformats.org/officeDocument/2006/relationships/tags" Target="../tags/tag137.xml"/><Relationship Id="rId5" Type="http://schemas.openxmlformats.org/officeDocument/2006/relationships/tags" Target="../tags/tag136.xml"/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2" Type="http://schemas.openxmlformats.org/officeDocument/2006/relationships/notesSlide" Target="../notesSlides/notesSlide12.xml"/><Relationship Id="rId11" Type="http://schemas.openxmlformats.org/officeDocument/2006/relationships/slideLayout" Target="../slideLayouts/slideLayout50.xml"/><Relationship Id="rId10" Type="http://schemas.openxmlformats.org/officeDocument/2006/relationships/tags" Target="../tags/tag141.xml"/><Relationship Id="rId1" Type="http://schemas.openxmlformats.org/officeDocument/2006/relationships/tags" Target="../tags/tag13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38.xml"/><Relationship Id="rId7" Type="http://schemas.openxmlformats.org/officeDocument/2006/relationships/tags" Target="../tags/tag147.xml"/><Relationship Id="rId6" Type="http://schemas.openxmlformats.org/officeDocument/2006/relationships/tags" Target="../tags/tag146.xml"/><Relationship Id="rId5" Type="http://schemas.openxmlformats.org/officeDocument/2006/relationships/tags" Target="../tags/tag145.xml"/><Relationship Id="rId4" Type="http://schemas.openxmlformats.org/officeDocument/2006/relationships/tags" Target="../tags/tag144.xml"/><Relationship Id="rId3" Type="http://schemas.openxmlformats.org/officeDocument/2006/relationships/tags" Target="../tags/tag143.xml"/><Relationship Id="rId2" Type="http://schemas.openxmlformats.org/officeDocument/2006/relationships/tags" Target="../tags/tag142.xml"/><Relationship Id="rId1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156.xml"/><Relationship Id="rId8" Type="http://schemas.openxmlformats.org/officeDocument/2006/relationships/tags" Target="../tags/tag155.xml"/><Relationship Id="rId7" Type="http://schemas.openxmlformats.org/officeDocument/2006/relationships/tags" Target="../tags/tag154.xml"/><Relationship Id="rId6" Type="http://schemas.openxmlformats.org/officeDocument/2006/relationships/tags" Target="../tags/tag153.xml"/><Relationship Id="rId5" Type="http://schemas.openxmlformats.org/officeDocument/2006/relationships/tags" Target="../tags/tag152.xml"/><Relationship Id="rId4" Type="http://schemas.openxmlformats.org/officeDocument/2006/relationships/tags" Target="../tags/tag151.xml"/><Relationship Id="rId3" Type="http://schemas.openxmlformats.org/officeDocument/2006/relationships/tags" Target="../tags/tag150.xml"/><Relationship Id="rId2" Type="http://schemas.openxmlformats.org/officeDocument/2006/relationships/tags" Target="../tags/tag149.xml"/><Relationship Id="rId19" Type="http://schemas.openxmlformats.org/officeDocument/2006/relationships/notesSlide" Target="../notesSlides/notesSlide14.xml"/><Relationship Id="rId18" Type="http://schemas.openxmlformats.org/officeDocument/2006/relationships/slideLayout" Target="../slideLayouts/slideLayout51.xml"/><Relationship Id="rId17" Type="http://schemas.openxmlformats.org/officeDocument/2006/relationships/tags" Target="../tags/tag164.xml"/><Relationship Id="rId16" Type="http://schemas.openxmlformats.org/officeDocument/2006/relationships/tags" Target="../tags/tag163.xml"/><Relationship Id="rId15" Type="http://schemas.openxmlformats.org/officeDocument/2006/relationships/tags" Target="../tags/tag162.xml"/><Relationship Id="rId14" Type="http://schemas.openxmlformats.org/officeDocument/2006/relationships/tags" Target="../tags/tag161.xml"/><Relationship Id="rId13" Type="http://schemas.openxmlformats.org/officeDocument/2006/relationships/tags" Target="../tags/tag160.xml"/><Relationship Id="rId12" Type="http://schemas.openxmlformats.org/officeDocument/2006/relationships/tags" Target="../tags/tag159.xml"/><Relationship Id="rId11" Type="http://schemas.openxmlformats.org/officeDocument/2006/relationships/tags" Target="../tags/tag158.xml"/><Relationship Id="rId10" Type="http://schemas.openxmlformats.org/officeDocument/2006/relationships/tags" Target="../tags/tag157.xml"/><Relationship Id="rId1" Type="http://schemas.openxmlformats.org/officeDocument/2006/relationships/tags" Target="../tags/tag148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73.xml"/><Relationship Id="rId8" Type="http://schemas.openxmlformats.org/officeDocument/2006/relationships/tags" Target="../tags/tag172.xml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" Type="http://schemas.openxmlformats.org/officeDocument/2006/relationships/tags" Target="../tags/tag166.xml"/><Relationship Id="rId15" Type="http://schemas.openxmlformats.org/officeDocument/2006/relationships/notesSlide" Target="../notesSlides/notesSlide15.xml"/><Relationship Id="rId14" Type="http://schemas.openxmlformats.org/officeDocument/2006/relationships/slideLayout" Target="../slideLayouts/slideLayout60.xml"/><Relationship Id="rId13" Type="http://schemas.openxmlformats.org/officeDocument/2006/relationships/tags" Target="../tags/tag177.xml"/><Relationship Id="rId12" Type="http://schemas.openxmlformats.org/officeDocument/2006/relationships/tags" Target="../tags/tag176.xml"/><Relationship Id="rId11" Type="http://schemas.openxmlformats.org/officeDocument/2006/relationships/tags" Target="../tags/tag175.xml"/><Relationship Id="rId10" Type="http://schemas.openxmlformats.org/officeDocument/2006/relationships/tags" Target="../tags/tag174.xml"/><Relationship Id="rId1" Type="http://schemas.openxmlformats.org/officeDocument/2006/relationships/tags" Target="../tags/tag165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2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image" Target="../media/image3.png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microsoft.com/office/2007/relationships/hdphoto" Target="../media/image5.wdp"/><Relationship Id="rId16" Type="http://schemas.openxmlformats.org/officeDocument/2006/relationships/slideLayout" Target="../slideLayouts/slideLayout32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38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slideLayout" Target="../slideLayouts/slideLayout45.xml"/><Relationship Id="rId7" Type="http://schemas.openxmlformats.org/officeDocument/2006/relationships/image" Target="../media/image8.jpeg"/><Relationship Id="rId6" Type="http://schemas.openxmlformats.org/officeDocument/2006/relationships/image" Target="../media/image7.png"/><Relationship Id="rId5" Type="http://schemas.openxmlformats.org/officeDocument/2006/relationships/tags" Target="../tags/tag26.xml"/><Relationship Id="rId4" Type="http://schemas.openxmlformats.org/officeDocument/2006/relationships/tags" Target="../tags/tag25.xml"/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tags" Target="../tags/tag22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7" Type="http://schemas.openxmlformats.org/officeDocument/2006/relationships/notesSlide" Target="../notesSlides/notesSlide3.xml"/><Relationship Id="rId16" Type="http://schemas.openxmlformats.org/officeDocument/2006/relationships/slideLayout" Target="../slideLayouts/slideLayout44.xml"/><Relationship Id="rId15" Type="http://schemas.openxmlformats.org/officeDocument/2006/relationships/tags" Target="../tags/tag39.xml"/><Relationship Id="rId14" Type="http://schemas.openxmlformats.org/officeDocument/2006/relationships/tags" Target="../tags/tag38.xml"/><Relationship Id="rId13" Type="http://schemas.openxmlformats.org/officeDocument/2006/relationships/tags" Target="../tags/tag37.xml"/><Relationship Id="rId12" Type="http://schemas.openxmlformats.org/officeDocument/2006/relationships/tags" Target="../tags/tag36.xml"/><Relationship Id="rId11" Type="http://schemas.openxmlformats.org/officeDocument/2006/relationships/image" Target="../media/image10.png"/><Relationship Id="rId10" Type="http://schemas.openxmlformats.org/officeDocument/2006/relationships/image" Target="../media/image9.jpeg"/><Relationship Id="rId1" Type="http://schemas.openxmlformats.org/officeDocument/2006/relationships/tags" Target="../tags/tag27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48.xml"/><Relationship Id="rId8" Type="http://schemas.openxmlformats.org/officeDocument/2006/relationships/tags" Target="../tags/tag47.xml"/><Relationship Id="rId7" Type="http://schemas.openxmlformats.org/officeDocument/2006/relationships/tags" Target="../tags/tag46.xml"/><Relationship Id="rId6" Type="http://schemas.openxmlformats.org/officeDocument/2006/relationships/tags" Target="../tags/tag45.xml"/><Relationship Id="rId5" Type="http://schemas.openxmlformats.org/officeDocument/2006/relationships/tags" Target="../tags/tag44.xml"/><Relationship Id="rId4" Type="http://schemas.openxmlformats.org/officeDocument/2006/relationships/tags" Target="../tags/tag43.xml"/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7" Type="http://schemas.openxmlformats.org/officeDocument/2006/relationships/notesSlide" Target="../notesSlides/notesSlide4.xml"/><Relationship Id="rId16" Type="http://schemas.openxmlformats.org/officeDocument/2006/relationships/slideLayout" Target="../slideLayouts/slideLayout47.xml"/><Relationship Id="rId15" Type="http://schemas.openxmlformats.org/officeDocument/2006/relationships/tags" Target="../tags/tag54.xml"/><Relationship Id="rId14" Type="http://schemas.openxmlformats.org/officeDocument/2006/relationships/tags" Target="../tags/tag53.xml"/><Relationship Id="rId13" Type="http://schemas.openxmlformats.org/officeDocument/2006/relationships/tags" Target="../tags/tag52.xml"/><Relationship Id="rId12" Type="http://schemas.openxmlformats.org/officeDocument/2006/relationships/tags" Target="../tags/tag51.xml"/><Relationship Id="rId11" Type="http://schemas.openxmlformats.org/officeDocument/2006/relationships/tags" Target="../tags/tag50.xml"/><Relationship Id="rId10" Type="http://schemas.openxmlformats.org/officeDocument/2006/relationships/tags" Target="../tags/tag49.xml"/><Relationship Id="rId1" Type="http://schemas.openxmlformats.org/officeDocument/2006/relationships/tags" Target="../tags/tag40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5.xml"/><Relationship Id="rId8" Type="http://schemas.openxmlformats.org/officeDocument/2006/relationships/slideLayout" Target="../slideLayouts/slideLayout38.xml"/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1" Type="http://schemas.openxmlformats.org/officeDocument/2006/relationships/notesSlide" Target="../notesSlides/notesSlide6.xml"/><Relationship Id="rId30" Type="http://schemas.openxmlformats.org/officeDocument/2006/relationships/slideLayout" Target="../slideLayouts/slideLayout48.xml"/><Relationship Id="rId3" Type="http://schemas.openxmlformats.org/officeDocument/2006/relationships/tags" Target="../tags/tag63.xml"/><Relationship Id="rId29" Type="http://schemas.openxmlformats.org/officeDocument/2006/relationships/tags" Target="../tags/tag89.xml"/><Relationship Id="rId28" Type="http://schemas.openxmlformats.org/officeDocument/2006/relationships/tags" Target="../tags/tag88.xml"/><Relationship Id="rId27" Type="http://schemas.openxmlformats.org/officeDocument/2006/relationships/tags" Target="../tags/tag87.xml"/><Relationship Id="rId26" Type="http://schemas.openxmlformats.org/officeDocument/2006/relationships/tags" Target="../tags/tag86.xml"/><Relationship Id="rId25" Type="http://schemas.openxmlformats.org/officeDocument/2006/relationships/tags" Target="../tags/tag85.xml"/><Relationship Id="rId24" Type="http://schemas.openxmlformats.org/officeDocument/2006/relationships/tags" Target="../tags/tag84.xml"/><Relationship Id="rId23" Type="http://schemas.openxmlformats.org/officeDocument/2006/relationships/tags" Target="../tags/tag83.xml"/><Relationship Id="rId22" Type="http://schemas.openxmlformats.org/officeDocument/2006/relationships/tags" Target="../tags/tag82.xml"/><Relationship Id="rId21" Type="http://schemas.openxmlformats.org/officeDocument/2006/relationships/tags" Target="../tags/tag81.xml"/><Relationship Id="rId20" Type="http://schemas.openxmlformats.org/officeDocument/2006/relationships/tags" Target="../tags/tag80.xml"/><Relationship Id="rId2" Type="http://schemas.openxmlformats.org/officeDocument/2006/relationships/tags" Target="../tags/tag62.xml"/><Relationship Id="rId19" Type="http://schemas.openxmlformats.org/officeDocument/2006/relationships/tags" Target="../tags/tag79.xml"/><Relationship Id="rId18" Type="http://schemas.openxmlformats.org/officeDocument/2006/relationships/tags" Target="../tags/tag78.xml"/><Relationship Id="rId17" Type="http://schemas.openxmlformats.org/officeDocument/2006/relationships/tags" Target="../tags/tag77.xml"/><Relationship Id="rId16" Type="http://schemas.openxmlformats.org/officeDocument/2006/relationships/tags" Target="../tags/tag76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tags" Target="../tags/tag61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49.xml"/><Relationship Id="rId5" Type="http://schemas.openxmlformats.org/officeDocument/2006/relationships/image" Target="../media/image12.png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22" t="4961" r="10057" b="8628"/>
          <a:stretch>
            <a:fillRect/>
          </a:stretch>
        </p:blipFill>
        <p:spPr>
          <a:xfrm>
            <a:off x="-635" y="-1270"/>
            <a:ext cx="12209145" cy="686752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88" y="401523"/>
            <a:ext cx="2838726" cy="275414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26991" y="3029042"/>
            <a:ext cx="1153795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sz="6000" b="1" spc="900" dirty="0">
                <a:solidFill>
                  <a:schemeClr val="bg1"/>
                </a:solidFill>
                <a:uFillTx/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基于RISC-V的开源CPU设计</a:t>
            </a:r>
            <a:endParaRPr sz="6000" b="1" spc="900" dirty="0">
              <a:solidFill>
                <a:schemeClr val="bg1"/>
              </a:solidFill>
              <a:uFillTx/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1279525" y="4218305"/>
            <a:ext cx="901509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微软雅黑" panose="020B0503020204020204" pitchFamily="34" charset="-122"/>
              </a:rPr>
              <a:t>OPEN SOURCE CPU DESIGN BASED ON RISC-V</a:t>
            </a:r>
            <a:endParaRPr lang="en-US" altLang="zh-CN" sz="2400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微软雅黑" panose="020B0503020204020204" pitchFamily="34" charset="-122"/>
            </a:endParaRPr>
          </a:p>
        </p:txBody>
      </p:sp>
      <p:sp>
        <p:nvSpPr>
          <p:cNvPr id="9" name="TextBox 33"/>
          <p:cNvSpPr txBox="1"/>
          <p:nvPr>
            <p:custDataLst>
              <p:tags r:id="rId5"/>
            </p:custDataLst>
          </p:nvPr>
        </p:nvSpPr>
        <p:spPr>
          <a:xfrm>
            <a:off x="2691765" y="5883275"/>
            <a:ext cx="68078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汇报人：刘顺齐             时间：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2022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19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日</a:t>
            </a:r>
            <a:endParaRPr lang="zh-CN" altLang="en-US" sz="2000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54" name="矩形 53"/>
          <p:cNvSpPr/>
          <p:nvPr>
            <p:custDataLst>
              <p:tags r:id="rId2"/>
            </p:custDataLst>
          </p:nvPr>
        </p:nvSpPr>
        <p:spPr>
          <a:xfrm>
            <a:off x="0" y="1"/>
            <a:ext cx="12192000" cy="6858000"/>
          </a:xfrm>
          <a:prstGeom prst="rect">
            <a:avLst/>
          </a:prstGeom>
          <a:solidFill>
            <a:srgbClr val="000C3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4673600" y="2221176"/>
            <a:ext cx="7518400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Isosceles Triangle 121"/>
          <p:cNvSpPr/>
          <p:nvPr>
            <p:custDataLst>
              <p:tags r:id="rId4"/>
            </p:custDataLst>
          </p:nvPr>
        </p:nvSpPr>
        <p:spPr>
          <a:xfrm rot="18000000">
            <a:off x="8933393" y="2588267"/>
            <a:ext cx="462833" cy="398972"/>
          </a:xfrm>
          <a:prstGeom prst="triangle">
            <a:avLst/>
          </a:prstGeom>
          <a:solidFill>
            <a:schemeClr val="l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0" tIns="43330" rIns="86660" bIns="43330"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5041900" y="2437130"/>
            <a:ext cx="4079240" cy="91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Part </a:t>
            </a:r>
            <a:r>
              <a:rPr lang="en-US" altLang="zh-CN" sz="533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THERR</a:t>
            </a:r>
            <a:endParaRPr lang="en-US" altLang="zh-CN" sz="533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146675" y="3348355"/>
            <a:ext cx="7045325" cy="676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44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Source Han Sans SC" panose="020B0500000000000000" pitchFamily="34" charset="-122"/>
              </a:rPr>
              <a:t>项目创新点、预期成果</a:t>
            </a:r>
            <a:endParaRPr lang="zh-CN" altLang="en-US" sz="44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Source Han Sans SC" panose="020B0500000000000000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6"/>
            </p:custDataLst>
          </p:nvPr>
        </p:nvSpPr>
        <p:spPr>
          <a:xfrm>
            <a:off x="2210045" y="2221176"/>
            <a:ext cx="2275247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963901" y="2482523"/>
            <a:ext cx="860425" cy="1732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665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3</a:t>
            </a:r>
            <a:endParaRPr lang="en-US" altLang="zh-CN" sz="10665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项目创新点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8" name="矩形 57"/>
          <p:cNvSpPr/>
          <p:nvPr>
            <p:custDataLst>
              <p:tags r:id="rId2"/>
            </p:custDataLst>
          </p:nvPr>
        </p:nvSpPr>
        <p:spPr>
          <a:xfrm>
            <a:off x="227965" y="1170940"/>
            <a:ext cx="11701145" cy="65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1" name="矩形 60"/>
          <p:cNvSpPr/>
          <p:nvPr>
            <p:custDataLst>
              <p:tags r:id="rId3"/>
            </p:custDataLst>
          </p:nvPr>
        </p:nvSpPr>
        <p:spPr>
          <a:xfrm>
            <a:off x="236855" y="1266190"/>
            <a:ext cx="1170114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共享性与开放性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pic>
        <p:nvPicPr>
          <p:cNvPr id="18" name="图片 9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6975" y="154940"/>
            <a:ext cx="2366645" cy="50609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9" name="图片 10"/>
          <p:cNvPicPr>
            <a:picLocks noChangeAspect="1"/>
          </p:cNvPicPr>
          <p:nvPr/>
        </p:nvPicPr>
        <p:blipFill>
          <a:blip r:embed="rId5"/>
          <a:srcRect t="3501" r="641"/>
          <a:stretch>
            <a:fillRect/>
          </a:stretch>
        </p:blipFill>
        <p:spPr>
          <a:xfrm>
            <a:off x="10097135" y="74930"/>
            <a:ext cx="2094865" cy="665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7330" y="2007235"/>
            <a:ext cx="7086600" cy="4263390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2117090" y="6393815"/>
            <a:ext cx="3306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中国开源软件推进联盟</a:t>
            </a:r>
            <a:endParaRPr lang="zh-CN" altLang="en-US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8" name="Rounded Rectangle 6"/>
          <p:cNvSpPr/>
          <p:nvPr>
            <p:custDataLst>
              <p:tags r:id="rId8"/>
            </p:custDataLst>
          </p:nvPr>
        </p:nvSpPr>
        <p:spPr>
          <a:xfrm>
            <a:off x="7668895" y="2910840"/>
            <a:ext cx="4455160" cy="2550160"/>
          </a:xfrm>
          <a:prstGeom prst="roundRect">
            <a:avLst>
              <a:gd name="adj" fmla="val 5551"/>
            </a:avLst>
          </a:prstGeom>
          <a:noFill/>
          <a:ln>
            <a:solidFill>
              <a:schemeClr val="lt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3555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添加标题"/>
          <p:cNvSpPr txBox="1"/>
          <p:nvPr>
            <p:custDataLst>
              <p:tags r:id="rId9"/>
            </p:custDataLst>
          </p:nvPr>
        </p:nvSpPr>
        <p:spPr>
          <a:xfrm>
            <a:off x="7771130" y="3655695"/>
            <a:ext cx="4352925" cy="1060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、设计成果代码开源至多个平台</a:t>
            </a:r>
            <a:endParaRPr lang="zh-CN" altLang="en-US" sz="1400" dirty="0">
              <a:solidFill>
                <a:schemeClr val="dk2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、建设讨论社区，交流解惑</a:t>
            </a:r>
            <a:endParaRPr lang="zh-CN" altLang="en-US" sz="1400" dirty="0">
              <a:solidFill>
                <a:schemeClr val="dk2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  <a:r>
              <a:rPr lang="zh-CN" altLang="en-US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、建设线上交流环境，促进知识共享，共同进步。</a:t>
            </a:r>
            <a:endParaRPr lang="zh-CN" altLang="en-US" sz="1400" dirty="0">
              <a:solidFill>
                <a:schemeClr val="dk2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Hexagon 60"/>
          <p:cNvSpPr/>
          <p:nvPr>
            <p:custDataLst>
              <p:tags r:id="rId10"/>
            </p:custDataLst>
          </p:nvPr>
        </p:nvSpPr>
        <p:spPr>
          <a:xfrm rot="5400000">
            <a:off x="7548880" y="2372360"/>
            <a:ext cx="1146175" cy="906145"/>
          </a:xfrm>
          <a:prstGeom prst="hexag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900" dirty="0">
              <a:solidFill>
                <a:schemeClr val="lt1"/>
              </a:solidFill>
              <a:latin typeface="Lato Light" charset="0"/>
            </a:endParaRPr>
          </a:p>
        </p:txBody>
      </p:sp>
      <p:sp>
        <p:nvSpPr>
          <p:cNvPr id="25" name="Shape 2783"/>
          <p:cNvSpPr/>
          <p:nvPr>
            <p:custDataLst>
              <p:tags r:id="rId11"/>
            </p:custDataLst>
          </p:nvPr>
        </p:nvSpPr>
        <p:spPr>
          <a:xfrm>
            <a:off x="7959725" y="2673350"/>
            <a:ext cx="324485" cy="304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15855"/>
                </a:moveTo>
                <a:lnTo>
                  <a:pt x="1633" y="10800"/>
                </a:lnTo>
                <a:lnTo>
                  <a:pt x="4615" y="9156"/>
                </a:lnTo>
                <a:lnTo>
                  <a:pt x="10589" y="12450"/>
                </a:lnTo>
                <a:lnTo>
                  <a:pt x="10591" y="12446"/>
                </a:lnTo>
                <a:cubicBezTo>
                  <a:pt x="10654" y="12482"/>
                  <a:pt x="10724" y="12505"/>
                  <a:pt x="10800" y="12505"/>
                </a:cubicBezTo>
                <a:cubicBezTo>
                  <a:pt x="10876" y="12505"/>
                  <a:pt x="10946" y="12482"/>
                  <a:pt x="11009" y="12446"/>
                </a:cubicBezTo>
                <a:lnTo>
                  <a:pt x="11011" y="12450"/>
                </a:lnTo>
                <a:lnTo>
                  <a:pt x="16985" y="9156"/>
                </a:lnTo>
                <a:lnTo>
                  <a:pt x="19967" y="10800"/>
                </a:lnTo>
                <a:cubicBezTo>
                  <a:pt x="19967" y="10800"/>
                  <a:pt x="10800" y="15855"/>
                  <a:pt x="10800" y="15855"/>
                </a:cubicBezTo>
                <a:close/>
                <a:moveTo>
                  <a:pt x="19967" y="15347"/>
                </a:moveTo>
                <a:lnTo>
                  <a:pt x="10800" y="20402"/>
                </a:lnTo>
                <a:lnTo>
                  <a:pt x="1633" y="15347"/>
                </a:lnTo>
                <a:lnTo>
                  <a:pt x="4615" y="13703"/>
                </a:lnTo>
                <a:lnTo>
                  <a:pt x="10589" y="16997"/>
                </a:lnTo>
                <a:lnTo>
                  <a:pt x="10591" y="16994"/>
                </a:lnTo>
                <a:cubicBezTo>
                  <a:pt x="10654" y="17029"/>
                  <a:pt x="10724" y="17053"/>
                  <a:pt x="10800" y="17053"/>
                </a:cubicBezTo>
                <a:cubicBezTo>
                  <a:pt x="10876" y="17053"/>
                  <a:pt x="10946" y="17029"/>
                  <a:pt x="11009" y="16994"/>
                </a:cubicBezTo>
                <a:lnTo>
                  <a:pt x="11011" y="16997"/>
                </a:lnTo>
                <a:lnTo>
                  <a:pt x="16985" y="13703"/>
                </a:lnTo>
                <a:cubicBezTo>
                  <a:pt x="16985" y="13703"/>
                  <a:pt x="19967" y="15347"/>
                  <a:pt x="19967" y="15347"/>
                </a:cubicBezTo>
                <a:close/>
                <a:moveTo>
                  <a:pt x="1633" y="6253"/>
                </a:moveTo>
                <a:lnTo>
                  <a:pt x="10800" y="1198"/>
                </a:lnTo>
                <a:lnTo>
                  <a:pt x="19967" y="6253"/>
                </a:lnTo>
                <a:lnTo>
                  <a:pt x="10800" y="11307"/>
                </a:lnTo>
                <a:cubicBezTo>
                  <a:pt x="10800" y="11307"/>
                  <a:pt x="1633" y="6253"/>
                  <a:pt x="1633" y="6253"/>
                </a:cubicBezTo>
                <a:close/>
                <a:moveTo>
                  <a:pt x="21600" y="10800"/>
                </a:moveTo>
                <a:cubicBezTo>
                  <a:pt x="21600" y="10574"/>
                  <a:pt x="21484" y="10383"/>
                  <a:pt x="21319" y="10290"/>
                </a:cubicBezTo>
                <a:lnTo>
                  <a:pt x="21320" y="10287"/>
                </a:lnTo>
                <a:lnTo>
                  <a:pt x="18127" y="8526"/>
                </a:lnTo>
                <a:lnTo>
                  <a:pt x="21320" y="6766"/>
                </a:lnTo>
                <a:lnTo>
                  <a:pt x="21319" y="6762"/>
                </a:lnTo>
                <a:cubicBezTo>
                  <a:pt x="21484" y="6671"/>
                  <a:pt x="21600" y="6479"/>
                  <a:pt x="21600" y="6253"/>
                </a:cubicBezTo>
                <a:cubicBezTo>
                  <a:pt x="21600" y="6027"/>
                  <a:pt x="21484" y="5835"/>
                  <a:pt x="21319" y="5743"/>
                </a:cubicBezTo>
                <a:lnTo>
                  <a:pt x="21320" y="5740"/>
                </a:lnTo>
                <a:lnTo>
                  <a:pt x="11011" y="56"/>
                </a:lnTo>
                <a:lnTo>
                  <a:pt x="11009" y="59"/>
                </a:lnTo>
                <a:cubicBezTo>
                  <a:pt x="10946" y="23"/>
                  <a:pt x="10876" y="0"/>
                  <a:pt x="10800" y="0"/>
                </a:cubicBezTo>
                <a:cubicBezTo>
                  <a:pt x="10724" y="0"/>
                  <a:pt x="10654" y="23"/>
                  <a:pt x="10591" y="59"/>
                </a:cubicBezTo>
                <a:lnTo>
                  <a:pt x="10589" y="56"/>
                </a:lnTo>
                <a:lnTo>
                  <a:pt x="280" y="5740"/>
                </a:lnTo>
                <a:lnTo>
                  <a:pt x="281" y="5743"/>
                </a:lnTo>
                <a:cubicBezTo>
                  <a:pt x="116" y="5835"/>
                  <a:pt x="0" y="6027"/>
                  <a:pt x="0" y="6253"/>
                </a:cubicBezTo>
                <a:cubicBezTo>
                  <a:pt x="0" y="6479"/>
                  <a:pt x="116" y="6671"/>
                  <a:pt x="281" y="6762"/>
                </a:cubicBezTo>
                <a:lnTo>
                  <a:pt x="280" y="6766"/>
                </a:lnTo>
                <a:lnTo>
                  <a:pt x="3473" y="8526"/>
                </a:lnTo>
                <a:lnTo>
                  <a:pt x="280" y="10287"/>
                </a:lnTo>
                <a:lnTo>
                  <a:pt x="281" y="10290"/>
                </a:lnTo>
                <a:cubicBezTo>
                  <a:pt x="116" y="10383"/>
                  <a:pt x="0" y="10574"/>
                  <a:pt x="0" y="10800"/>
                </a:cubicBezTo>
                <a:cubicBezTo>
                  <a:pt x="0" y="11026"/>
                  <a:pt x="116" y="11218"/>
                  <a:pt x="281" y="11310"/>
                </a:cubicBezTo>
                <a:lnTo>
                  <a:pt x="280" y="11313"/>
                </a:lnTo>
                <a:lnTo>
                  <a:pt x="3473" y="13074"/>
                </a:lnTo>
                <a:lnTo>
                  <a:pt x="280" y="14834"/>
                </a:lnTo>
                <a:lnTo>
                  <a:pt x="281" y="14838"/>
                </a:lnTo>
                <a:cubicBezTo>
                  <a:pt x="116" y="14930"/>
                  <a:pt x="0" y="15121"/>
                  <a:pt x="0" y="15347"/>
                </a:cubicBezTo>
                <a:cubicBezTo>
                  <a:pt x="0" y="15574"/>
                  <a:pt x="116" y="15765"/>
                  <a:pt x="281" y="15857"/>
                </a:cubicBezTo>
                <a:lnTo>
                  <a:pt x="280" y="15860"/>
                </a:lnTo>
                <a:lnTo>
                  <a:pt x="10589" y="21544"/>
                </a:lnTo>
                <a:lnTo>
                  <a:pt x="10591" y="21541"/>
                </a:lnTo>
                <a:cubicBezTo>
                  <a:pt x="10654" y="21577"/>
                  <a:pt x="10724" y="21600"/>
                  <a:pt x="10800" y="21600"/>
                </a:cubicBezTo>
                <a:cubicBezTo>
                  <a:pt x="10876" y="21600"/>
                  <a:pt x="10946" y="21577"/>
                  <a:pt x="11009" y="21541"/>
                </a:cubicBezTo>
                <a:lnTo>
                  <a:pt x="11011" y="21544"/>
                </a:lnTo>
                <a:lnTo>
                  <a:pt x="21320" y="15860"/>
                </a:lnTo>
                <a:lnTo>
                  <a:pt x="21319" y="15857"/>
                </a:lnTo>
                <a:cubicBezTo>
                  <a:pt x="21484" y="15765"/>
                  <a:pt x="21600" y="15574"/>
                  <a:pt x="21600" y="15347"/>
                </a:cubicBezTo>
                <a:cubicBezTo>
                  <a:pt x="21600" y="15121"/>
                  <a:pt x="21484" y="14930"/>
                  <a:pt x="21319" y="14838"/>
                </a:cubicBezTo>
                <a:lnTo>
                  <a:pt x="21320" y="14834"/>
                </a:lnTo>
                <a:lnTo>
                  <a:pt x="18127" y="13074"/>
                </a:lnTo>
                <a:lnTo>
                  <a:pt x="21320" y="11313"/>
                </a:lnTo>
                <a:lnTo>
                  <a:pt x="21319" y="11310"/>
                </a:lnTo>
                <a:cubicBezTo>
                  <a:pt x="21484" y="11218"/>
                  <a:pt x="21600" y="11026"/>
                  <a:pt x="21600" y="10800"/>
                </a:cubicBezTo>
              </a:path>
            </a:pathLst>
          </a:custGeom>
          <a:solidFill>
            <a:schemeClr val="lt1"/>
          </a:solidFill>
          <a:ln w="12700">
            <a:miter lim="400000"/>
          </a:ln>
        </p:spPr>
        <p:txBody>
          <a:bodyPr lIns="19041" tIns="19041" rIns="19041" bIns="19041" anchor="ctr"/>
          <a:p>
            <a:pPr defTabSz="228600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 dirty="0">
              <a:solidFill>
                <a:srgbClr val="FFFFFF"/>
              </a:solidFill>
              <a:latin typeface="Lato Regular" charset="0"/>
              <a:ea typeface="Lato Regular" charset="0"/>
              <a:cs typeface="Lato Regular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项目创新点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" name="椭圆 20"/>
          <p:cNvSpPr/>
          <p:nvPr>
            <p:custDataLst>
              <p:tags r:id="rId2"/>
            </p:custDataLst>
          </p:nvPr>
        </p:nvSpPr>
        <p:spPr>
          <a:xfrm>
            <a:off x="4908009" y="2011894"/>
            <a:ext cx="2629441" cy="3135695"/>
          </a:xfrm>
          <a:custGeom>
            <a:avLst/>
            <a:gdLst>
              <a:gd name="connsiteX0" fmla="*/ 0 w 2393950"/>
              <a:gd name="connsiteY0" fmla="*/ 1196975 h 2393950"/>
              <a:gd name="connsiteX1" fmla="*/ 1196975 w 2393950"/>
              <a:gd name="connsiteY1" fmla="*/ 0 h 2393950"/>
              <a:gd name="connsiteX2" fmla="*/ 2393950 w 2393950"/>
              <a:gd name="connsiteY2" fmla="*/ 1196975 h 2393950"/>
              <a:gd name="connsiteX3" fmla="*/ 1196975 w 2393950"/>
              <a:gd name="connsiteY3" fmla="*/ 2393950 h 2393950"/>
              <a:gd name="connsiteX4" fmla="*/ 0 w 2393950"/>
              <a:gd name="connsiteY4" fmla="*/ 1196975 h 2393950"/>
              <a:gd name="connsiteX0-1" fmla="*/ 0 w 2393950"/>
              <a:gd name="connsiteY0-2" fmla="*/ 1196975 h 2393950"/>
              <a:gd name="connsiteX1-3" fmla="*/ 1196975 w 2393950"/>
              <a:gd name="connsiteY1-4" fmla="*/ 0 h 2393950"/>
              <a:gd name="connsiteX2-5" fmla="*/ 2393950 w 2393950"/>
              <a:gd name="connsiteY2-6" fmla="*/ 1196975 h 2393950"/>
              <a:gd name="connsiteX3-7" fmla="*/ 1196975 w 2393950"/>
              <a:gd name="connsiteY3-8" fmla="*/ 2393950 h 2393950"/>
              <a:gd name="connsiteX4-9" fmla="*/ 91440 w 2393950"/>
              <a:gd name="connsiteY4-10" fmla="*/ 1288415 h 2393950"/>
              <a:gd name="connsiteX0-11" fmla="*/ 1115735 w 2312710"/>
              <a:gd name="connsiteY0-12" fmla="*/ 0 h 2393950"/>
              <a:gd name="connsiteX1-13" fmla="*/ 2312710 w 2312710"/>
              <a:gd name="connsiteY1-14" fmla="*/ 1196975 h 2393950"/>
              <a:gd name="connsiteX2-15" fmla="*/ 1115735 w 2312710"/>
              <a:gd name="connsiteY2-16" fmla="*/ 2393950 h 2393950"/>
              <a:gd name="connsiteX3-17" fmla="*/ 10200 w 2312710"/>
              <a:gd name="connsiteY3-18" fmla="*/ 1288415 h 2393950"/>
              <a:gd name="connsiteX0-19" fmla="*/ 1105535 w 2302510"/>
              <a:gd name="connsiteY0-20" fmla="*/ 0 h 2423798"/>
              <a:gd name="connsiteX1-21" fmla="*/ 2302510 w 2302510"/>
              <a:gd name="connsiteY1-22" fmla="*/ 1196975 h 2423798"/>
              <a:gd name="connsiteX2-23" fmla="*/ 1105535 w 2302510"/>
              <a:gd name="connsiteY2-24" fmla="*/ 2393950 h 2423798"/>
              <a:gd name="connsiteX3-25" fmla="*/ 226060 w 2302510"/>
              <a:gd name="connsiteY3-26" fmla="*/ 1997075 h 2423798"/>
              <a:gd name="connsiteX4-27" fmla="*/ 0 w 2302510"/>
              <a:gd name="connsiteY4-28" fmla="*/ 1288415 h 2423798"/>
              <a:gd name="connsiteX0-29" fmla="*/ 1222997 w 2419972"/>
              <a:gd name="connsiteY0-30" fmla="*/ 0 h 2407324"/>
              <a:gd name="connsiteX1-31" fmla="*/ 2419972 w 2419972"/>
              <a:gd name="connsiteY1-32" fmla="*/ 1196975 h 2407324"/>
              <a:gd name="connsiteX2-33" fmla="*/ 1222997 w 2419972"/>
              <a:gd name="connsiteY2-34" fmla="*/ 2393950 h 2407324"/>
              <a:gd name="connsiteX3-35" fmla="*/ 64122 w 2419972"/>
              <a:gd name="connsiteY3-36" fmla="*/ 1806575 h 2407324"/>
              <a:gd name="connsiteX4-37" fmla="*/ 117462 w 2419972"/>
              <a:gd name="connsiteY4-38" fmla="*/ 1288415 h 2407324"/>
              <a:gd name="connsiteX0-39" fmla="*/ 1215702 w 2412677"/>
              <a:gd name="connsiteY0-40" fmla="*/ 0 h 2407324"/>
              <a:gd name="connsiteX1-41" fmla="*/ 2412677 w 2412677"/>
              <a:gd name="connsiteY1-42" fmla="*/ 1196975 h 2407324"/>
              <a:gd name="connsiteX2-43" fmla="*/ 1215702 w 2412677"/>
              <a:gd name="connsiteY2-44" fmla="*/ 2393950 h 2407324"/>
              <a:gd name="connsiteX3-45" fmla="*/ 56827 w 2412677"/>
              <a:gd name="connsiteY3-46" fmla="*/ 1806575 h 2407324"/>
              <a:gd name="connsiteX4-47" fmla="*/ 160967 w 2412677"/>
              <a:gd name="connsiteY4-48" fmla="*/ 869315 h 2407324"/>
              <a:gd name="connsiteX0-49" fmla="*/ 1295175 w 2492150"/>
              <a:gd name="connsiteY0-50" fmla="*/ 0 h 2398364"/>
              <a:gd name="connsiteX1-51" fmla="*/ 2492150 w 2492150"/>
              <a:gd name="connsiteY1-52" fmla="*/ 1196975 h 2398364"/>
              <a:gd name="connsiteX2-53" fmla="*/ 1295175 w 2492150"/>
              <a:gd name="connsiteY2-54" fmla="*/ 2393950 h 2398364"/>
              <a:gd name="connsiteX3-55" fmla="*/ 47400 w 2492150"/>
              <a:gd name="connsiteY3-56" fmla="*/ 1590675 h 2398364"/>
              <a:gd name="connsiteX4-57" fmla="*/ 240440 w 2492150"/>
              <a:gd name="connsiteY4-58" fmla="*/ 869315 h 2398364"/>
              <a:gd name="connsiteX0-59" fmla="*/ 1295175 w 2492150"/>
              <a:gd name="connsiteY0-60" fmla="*/ 0 h 2399999"/>
              <a:gd name="connsiteX1-61" fmla="*/ 2492150 w 2492150"/>
              <a:gd name="connsiteY1-62" fmla="*/ 1196975 h 2399999"/>
              <a:gd name="connsiteX2-63" fmla="*/ 1295175 w 2492150"/>
              <a:gd name="connsiteY2-64" fmla="*/ 2393950 h 2399999"/>
              <a:gd name="connsiteX3-65" fmla="*/ 47400 w 2492150"/>
              <a:gd name="connsiteY3-66" fmla="*/ 1590675 h 2399999"/>
              <a:gd name="connsiteX4-67" fmla="*/ 240440 w 2492150"/>
              <a:gd name="connsiteY4-68" fmla="*/ 869315 h 2399999"/>
              <a:gd name="connsiteX0-69" fmla="*/ 1389227 w 2586202"/>
              <a:gd name="connsiteY0-70" fmla="*/ 0 h 2404201"/>
              <a:gd name="connsiteX1-71" fmla="*/ 2586202 w 2586202"/>
              <a:gd name="connsiteY1-72" fmla="*/ 1196975 h 2404201"/>
              <a:gd name="connsiteX2-73" fmla="*/ 1389227 w 2586202"/>
              <a:gd name="connsiteY2-74" fmla="*/ 2393950 h 2404201"/>
              <a:gd name="connsiteX3-75" fmla="*/ 39852 w 2586202"/>
              <a:gd name="connsiteY3-76" fmla="*/ 1679575 h 2404201"/>
              <a:gd name="connsiteX4-77" fmla="*/ 334492 w 2586202"/>
              <a:gd name="connsiteY4-78" fmla="*/ 869315 h 2404201"/>
              <a:gd name="connsiteX0-79" fmla="*/ 1355133 w 2552108"/>
              <a:gd name="connsiteY0-80" fmla="*/ 0 h 2404201"/>
              <a:gd name="connsiteX1-81" fmla="*/ 2552108 w 2552108"/>
              <a:gd name="connsiteY1-82" fmla="*/ 1196975 h 2404201"/>
              <a:gd name="connsiteX2-83" fmla="*/ 1355133 w 2552108"/>
              <a:gd name="connsiteY2-84" fmla="*/ 2393950 h 2404201"/>
              <a:gd name="connsiteX3-85" fmla="*/ 5758 w 2552108"/>
              <a:gd name="connsiteY3-86" fmla="*/ 1679575 h 2404201"/>
              <a:gd name="connsiteX4-87" fmla="*/ 300398 w 2552108"/>
              <a:gd name="connsiteY4-88" fmla="*/ 869315 h 2404201"/>
              <a:gd name="connsiteX0-89" fmla="*/ 1358154 w 2555129"/>
              <a:gd name="connsiteY0-90" fmla="*/ 0 h 2404201"/>
              <a:gd name="connsiteX1-91" fmla="*/ 2555129 w 2555129"/>
              <a:gd name="connsiteY1-92" fmla="*/ 1196975 h 2404201"/>
              <a:gd name="connsiteX2-93" fmla="*/ 1358154 w 2555129"/>
              <a:gd name="connsiteY2-94" fmla="*/ 2393950 h 2404201"/>
              <a:gd name="connsiteX3-95" fmla="*/ 8779 w 2555129"/>
              <a:gd name="connsiteY3-96" fmla="*/ 1679575 h 2404201"/>
              <a:gd name="connsiteX4-97" fmla="*/ 303419 w 2555129"/>
              <a:gd name="connsiteY4-98" fmla="*/ 869315 h 2404201"/>
              <a:gd name="connsiteX0-99" fmla="*/ 1354768 w 2551743"/>
              <a:gd name="connsiteY0-100" fmla="*/ 0 h 2404201"/>
              <a:gd name="connsiteX1-101" fmla="*/ 2551743 w 2551743"/>
              <a:gd name="connsiteY1-102" fmla="*/ 1196975 h 2404201"/>
              <a:gd name="connsiteX2-103" fmla="*/ 1354768 w 2551743"/>
              <a:gd name="connsiteY2-104" fmla="*/ 2393950 h 2404201"/>
              <a:gd name="connsiteX3-105" fmla="*/ 5393 w 2551743"/>
              <a:gd name="connsiteY3-106" fmla="*/ 1679575 h 2404201"/>
              <a:gd name="connsiteX4-107" fmla="*/ 477833 w 2551743"/>
              <a:gd name="connsiteY4-108" fmla="*/ 805815 h 2404201"/>
              <a:gd name="connsiteX0-109" fmla="*/ 1267162 w 2464137"/>
              <a:gd name="connsiteY0-110" fmla="*/ 0 h 2417909"/>
              <a:gd name="connsiteX1-111" fmla="*/ 2464137 w 2464137"/>
              <a:gd name="connsiteY1-112" fmla="*/ 1196975 h 2417909"/>
              <a:gd name="connsiteX2-113" fmla="*/ 1267162 w 2464137"/>
              <a:gd name="connsiteY2-114" fmla="*/ 2393950 h 2417909"/>
              <a:gd name="connsiteX3-115" fmla="*/ 6687 w 2464137"/>
              <a:gd name="connsiteY3-116" fmla="*/ 1844675 h 2417909"/>
              <a:gd name="connsiteX4-117" fmla="*/ 390227 w 2464137"/>
              <a:gd name="connsiteY4-118" fmla="*/ 805815 h 2417909"/>
              <a:gd name="connsiteX0-119" fmla="*/ 1304011 w 2500986"/>
              <a:gd name="connsiteY0-120" fmla="*/ 0 h 2417909"/>
              <a:gd name="connsiteX1-121" fmla="*/ 2500986 w 2500986"/>
              <a:gd name="connsiteY1-122" fmla="*/ 1196975 h 2417909"/>
              <a:gd name="connsiteX2-123" fmla="*/ 1304011 w 2500986"/>
              <a:gd name="connsiteY2-124" fmla="*/ 2393950 h 2417909"/>
              <a:gd name="connsiteX3-125" fmla="*/ 43536 w 2500986"/>
              <a:gd name="connsiteY3-126" fmla="*/ 1844675 h 2417909"/>
              <a:gd name="connsiteX4-127" fmla="*/ 427076 w 2500986"/>
              <a:gd name="connsiteY4-128" fmla="*/ 805815 h 2417909"/>
              <a:gd name="connsiteX0-129" fmla="*/ 1304011 w 2500986"/>
              <a:gd name="connsiteY0-130" fmla="*/ 0 h 2420301"/>
              <a:gd name="connsiteX1-131" fmla="*/ 2500986 w 2500986"/>
              <a:gd name="connsiteY1-132" fmla="*/ 1196975 h 2420301"/>
              <a:gd name="connsiteX2-133" fmla="*/ 1304011 w 2500986"/>
              <a:gd name="connsiteY2-134" fmla="*/ 2393950 h 2420301"/>
              <a:gd name="connsiteX3-135" fmla="*/ 43536 w 2500986"/>
              <a:gd name="connsiteY3-136" fmla="*/ 1844675 h 2420301"/>
              <a:gd name="connsiteX4-137" fmla="*/ 427076 w 2500986"/>
              <a:gd name="connsiteY4-138" fmla="*/ 805815 h 2420301"/>
              <a:gd name="connsiteX0-139" fmla="*/ 1304011 w 2500986"/>
              <a:gd name="connsiteY0-140" fmla="*/ 0 h 2328425"/>
              <a:gd name="connsiteX1-141" fmla="*/ 2500986 w 2500986"/>
              <a:gd name="connsiteY1-142" fmla="*/ 1196975 h 2328425"/>
              <a:gd name="connsiteX2-143" fmla="*/ 1367511 w 2500986"/>
              <a:gd name="connsiteY2-144" fmla="*/ 2292350 h 2328425"/>
              <a:gd name="connsiteX3-145" fmla="*/ 43536 w 2500986"/>
              <a:gd name="connsiteY3-146" fmla="*/ 1844675 h 2328425"/>
              <a:gd name="connsiteX4-147" fmla="*/ 427076 w 2500986"/>
              <a:gd name="connsiteY4-148" fmla="*/ 805815 h 2328425"/>
              <a:gd name="connsiteX0-149" fmla="*/ 1257264 w 2454239"/>
              <a:gd name="connsiteY0-150" fmla="*/ 0 h 2349433"/>
              <a:gd name="connsiteX1-151" fmla="*/ 2454239 w 2454239"/>
              <a:gd name="connsiteY1-152" fmla="*/ 1196975 h 2349433"/>
              <a:gd name="connsiteX2-153" fmla="*/ 1320764 w 2454239"/>
              <a:gd name="connsiteY2-154" fmla="*/ 2292350 h 2349433"/>
              <a:gd name="connsiteX3-155" fmla="*/ 47589 w 2454239"/>
              <a:gd name="connsiteY3-156" fmla="*/ 1933575 h 2349433"/>
              <a:gd name="connsiteX4-157" fmla="*/ 380329 w 2454239"/>
              <a:gd name="connsiteY4-158" fmla="*/ 805815 h 2349433"/>
              <a:gd name="connsiteX0-159" fmla="*/ 1257264 w 2454239"/>
              <a:gd name="connsiteY0-160" fmla="*/ 0 h 2434400"/>
              <a:gd name="connsiteX1-161" fmla="*/ 2454239 w 2454239"/>
              <a:gd name="connsiteY1-162" fmla="*/ 1196975 h 2434400"/>
              <a:gd name="connsiteX2-163" fmla="*/ 1358864 w 2454239"/>
              <a:gd name="connsiteY2-164" fmla="*/ 2393950 h 2434400"/>
              <a:gd name="connsiteX3-165" fmla="*/ 47589 w 2454239"/>
              <a:gd name="connsiteY3-166" fmla="*/ 1933575 h 2434400"/>
              <a:gd name="connsiteX4-167" fmla="*/ 380329 w 2454239"/>
              <a:gd name="connsiteY4-168" fmla="*/ 805815 h 2434400"/>
              <a:gd name="connsiteX0-169" fmla="*/ 1257264 w 2454239"/>
              <a:gd name="connsiteY0-170" fmla="*/ 0 h 2424341"/>
              <a:gd name="connsiteX1-171" fmla="*/ 2454239 w 2454239"/>
              <a:gd name="connsiteY1-172" fmla="*/ 1196975 h 2424341"/>
              <a:gd name="connsiteX2-173" fmla="*/ 1358864 w 2454239"/>
              <a:gd name="connsiteY2-174" fmla="*/ 2393950 h 2424341"/>
              <a:gd name="connsiteX3-175" fmla="*/ 47589 w 2454239"/>
              <a:gd name="connsiteY3-176" fmla="*/ 1933575 h 2424341"/>
              <a:gd name="connsiteX4-177" fmla="*/ 380329 w 2454239"/>
              <a:gd name="connsiteY4-178" fmla="*/ 805815 h 2424341"/>
              <a:gd name="connsiteX0-179" fmla="*/ 1142964 w 2454239"/>
              <a:gd name="connsiteY0-180" fmla="*/ 0 h 2716441"/>
              <a:gd name="connsiteX1-181" fmla="*/ 2454239 w 2454239"/>
              <a:gd name="connsiteY1-182" fmla="*/ 1489075 h 2716441"/>
              <a:gd name="connsiteX2-183" fmla="*/ 1358864 w 2454239"/>
              <a:gd name="connsiteY2-184" fmla="*/ 2686050 h 2716441"/>
              <a:gd name="connsiteX3-185" fmla="*/ 47589 w 2454239"/>
              <a:gd name="connsiteY3-186" fmla="*/ 2225675 h 2716441"/>
              <a:gd name="connsiteX4-187" fmla="*/ 380329 w 2454239"/>
              <a:gd name="connsiteY4-188" fmla="*/ 1097915 h 2716441"/>
              <a:gd name="connsiteX0-189" fmla="*/ 1142964 w 2454239"/>
              <a:gd name="connsiteY0-190" fmla="*/ 0 h 2716441"/>
              <a:gd name="connsiteX1-191" fmla="*/ 2454239 w 2454239"/>
              <a:gd name="connsiteY1-192" fmla="*/ 1489075 h 2716441"/>
              <a:gd name="connsiteX2-193" fmla="*/ 1358864 w 2454239"/>
              <a:gd name="connsiteY2-194" fmla="*/ 2686050 h 2716441"/>
              <a:gd name="connsiteX3-195" fmla="*/ 47589 w 2454239"/>
              <a:gd name="connsiteY3-196" fmla="*/ 2225675 h 2716441"/>
              <a:gd name="connsiteX4-197" fmla="*/ 380329 w 2454239"/>
              <a:gd name="connsiteY4-198" fmla="*/ 1097915 h 2716441"/>
              <a:gd name="connsiteX0-199" fmla="*/ 838164 w 2454239"/>
              <a:gd name="connsiteY0-200" fmla="*/ 0 h 2881541"/>
              <a:gd name="connsiteX1-201" fmla="*/ 2454239 w 2454239"/>
              <a:gd name="connsiteY1-202" fmla="*/ 1654175 h 2881541"/>
              <a:gd name="connsiteX2-203" fmla="*/ 1358864 w 2454239"/>
              <a:gd name="connsiteY2-204" fmla="*/ 2851150 h 2881541"/>
              <a:gd name="connsiteX3-205" fmla="*/ 47589 w 2454239"/>
              <a:gd name="connsiteY3-206" fmla="*/ 2390775 h 2881541"/>
              <a:gd name="connsiteX4-207" fmla="*/ 380329 w 2454239"/>
              <a:gd name="connsiteY4-208" fmla="*/ 1263015 h 2881541"/>
              <a:gd name="connsiteX0-209" fmla="*/ 838164 w 2454239"/>
              <a:gd name="connsiteY0-210" fmla="*/ 0 h 3034800"/>
              <a:gd name="connsiteX1-211" fmla="*/ 2454239 w 2454239"/>
              <a:gd name="connsiteY1-212" fmla="*/ 1654175 h 3034800"/>
              <a:gd name="connsiteX2-213" fmla="*/ 1765264 w 2454239"/>
              <a:gd name="connsiteY2-214" fmla="*/ 3016250 h 3034800"/>
              <a:gd name="connsiteX3-215" fmla="*/ 47589 w 2454239"/>
              <a:gd name="connsiteY3-216" fmla="*/ 2390775 h 3034800"/>
              <a:gd name="connsiteX4-217" fmla="*/ 380329 w 2454239"/>
              <a:gd name="connsiteY4-218" fmla="*/ 1263015 h 3034800"/>
              <a:gd name="connsiteX0-219" fmla="*/ 838164 w 2822539"/>
              <a:gd name="connsiteY0-220" fmla="*/ 0 h 3031763"/>
              <a:gd name="connsiteX1-221" fmla="*/ 2822539 w 2822539"/>
              <a:gd name="connsiteY1-222" fmla="*/ 1870075 h 3031763"/>
              <a:gd name="connsiteX2-223" fmla="*/ 1765264 w 2822539"/>
              <a:gd name="connsiteY2-224" fmla="*/ 3016250 h 3031763"/>
              <a:gd name="connsiteX3-225" fmla="*/ 47589 w 2822539"/>
              <a:gd name="connsiteY3-226" fmla="*/ 2390775 h 3031763"/>
              <a:gd name="connsiteX4-227" fmla="*/ 380329 w 2822539"/>
              <a:gd name="connsiteY4-228" fmla="*/ 1263015 h 3031763"/>
              <a:gd name="connsiteX0-229" fmla="*/ 714589 w 2698964"/>
              <a:gd name="connsiteY0-230" fmla="*/ 0 h 3036745"/>
              <a:gd name="connsiteX1-231" fmla="*/ 2698964 w 2698964"/>
              <a:gd name="connsiteY1-232" fmla="*/ 1870075 h 3036745"/>
              <a:gd name="connsiteX2-233" fmla="*/ 1641689 w 2698964"/>
              <a:gd name="connsiteY2-234" fmla="*/ 3016250 h 3036745"/>
              <a:gd name="connsiteX3-235" fmla="*/ 63714 w 2698964"/>
              <a:gd name="connsiteY3-236" fmla="*/ 2441575 h 3036745"/>
              <a:gd name="connsiteX4-237" fmla="*/ 256754 w 2698964"/>
              <a:gd name="connsiteY4-238" fmla="*/ 1263015 h 3036745"/>
              <a:gd name="connsiteX0-239" fmla="*/ 838163 w 2822538"/>
              <a:gd name="connsiteY0-240" fmla="*/ 0 h 3036745"/>
              <a:gd name="connsiteX1-241" fmla="*/ 2822538 w 2822538"/>
              <a:gd name="connsiteY1-242" fmla="*/ 1870075 h 3036745"/>
              <a:gd name="connsiteX2-243" fmla="*/ 1765263 w 2822538"/>
              <a:gd name="connsiteY2-244" fmla="*/ 3016250 h 3036745"/>
              <a:gd name="connsiteX3-245" fmla="*/ 47588 w 2822538"/>
              <a:gd name="connsiteY3-246" fmla="*/ 2441575 h 3036745"/>
              <a:gd name="connsiteX4-247" fmla="*/ 380328 w 2822538"/>
              <a:gd name="connsiteY4-248" fmla="*/ 1263015 h 3036745"/>
              <a:gd name="connsiteX0-249" fmla="*/ 847579 w 2831954"/>
              <a:gd name="connsiteY0-250" fmla="*/ 0 h 3036745"/>
              <a:gd name="connsiteX1-251" fmla="*/ 2831954 w 2831954"/>
              <a:gd name="connsiteY1-252" fmla="*/ 1870075 h 3036745"/>
              <a:gd name="connsiteX2-253" fmla="*/ 1774679 w 2831954"/>
              <a:gd name="connsiteY2-254" fmla="*/ 3016250 h 3036745"/>
              <a:gd name="connsiteX3-255" fmla="*/ 57004 w 2831954"/>
              <a:gd name="connsiteY3-256" fmla="*/ 2441575 h 3036745"/>
              <a:gd name="connsiteX4-257" fmla="*/ 389744 w 2831954"/>
              <a:gd name="connsiteY4-258" fmla="*/ 1263015 h 3036745"/>
              <a:gd name="connsiteX0-259" fmla="*/ 847579 w 2831954"/>
              <a:gd name="connsiteY0-260" fmla="*/ 0 h 3047394"/>
              <a:gd name="connsiteX1-261" fmla="*/ 2831954 w 2831954"/>
              <a:gd name="connsiteY1-262" fmla="*/ 1870075 h 3047394"/>
              <a:gd name="connsiteX2-263" fmla="*/ 1774679 w 2831954"/>
              <a:gd name="connsiteY2-264" fmla="*/ 3016250 h 3047394"/>
              <a:gd name="connsiteX3-265" fmla="*/ 57004 w 2831954"/>
              <a:gd name="connsiteY3-266" fmla="*/ 2441575 h 3047394"/>
              <a:gd name="connsiteX4-267" fmla="*/ 389744 w 2831954"/>
              <a:gd name="connsiteY4-268" fmla="*/ 1263015 h 3047394"/>
              <a:gd name="connsiteX0-269" fmla="*/ 847579 w 2831954"/>
              <a:gd name="connsiteY0-270" fmla="*/ 0 h 3052329"/>
              <a:gd name="connsiteX1-271" fmla="*/ 2831954 w 2831954"/>
              <a:gd name="connsiteY1-272" fmla="*/ 1870075 h 3052329"/>
              <a:gd name="connsiteX2-273" fmla="*/ 1774679 w 2831954"/>
              <a:gd name="connsiteY2-274" fmla="*/ 3016250 h 3052329"/>
              <a:gd name="connsiteX3-275" fmla="*/ 57004 w 2831954"/>
              <a:gd name="connsiteY3-276" fmla="*/ 2441575 h 3052329"/>
              <a:gd name="connsiteX4-277" fmla="*/ 389744 w 2831954"/>
              <a:gd name="connsiteY4-278" fmla="*/ 1263015 h 3052329"/>
              <a:gd name="connsiteX0-279" fmla="*/ 860310 w 2844685"/>
              <a:gd name="connsiteY0-280" fmla="*/ 0 h 3052329"/>
              <a:gd name="connsiteX1-281" fmla="*/ 2844685 w 2844685"/>
              <a:gd name="connsiteY1-282" fmla="*/ 1870075 h 3052329"/>
              <a:gd name="connsiteX2-283" fmla="*/ 1787410 w 2844685"/>
              <a:gd name="connsiteY2-284" fmla="*/ 3016250 h 3052329"/>
              <a:gd name="connsiteX3-285" fmla="*/ 69735 w 2844685"/>
              <a:gd name="connsiteY3-286" fmla="*/ 2441575 h 3052329"/>
              <a:gd name="connsiteX4-287" fmla="*/ 402475 w 2844685"/>
              <a:gd name="connsiteY4-288" fmla="*/ 1263015 h 3052329"/>
              <a:gd name="connsiteX0-289" fmla="*/ 860310 w 2844685"/>
              <a:gd name="connsiteY0-290" fmla="*/ 0 h 3048933"/>
              <a:gd name="connsiteX1-291" fmla="*/ 2844685 w 2844685"/>
              <a:gd name="connsiteY1-292" fmla="*/ 1870075 h 3048933"/>
              <a:gd name="connsiteX2-293" fmla="*/ 1787410 w 2844685"/>
              <a:gd name="connsiteY2-294" fmla="*/ 3016250 h 3048933"/>
              <a:gd name="connsiteX3-295" fmla="*/ 69735 w 2844685"/>
              <a:gd name="connsiteY3-296" fmla="*/ 2441575 h 3048933"/>
              <a:gd name="connsiteX4-297" fmla="*/ 402475 w 2844685"/>
              <a:gd name="connsiteY4-298" fmla="*/ 1263015 h 3048933"/>
              <a:gd name="connsiteX0-299" fmla="*/ 837537 w 2821912"/>
              <a:gd name="connsiteY0-300" fmla="*/ 0 h 3048933"/>
              <a:gd name="connsiteX1-301" fmla="*/ 2821912 w 2821912"/>
              <a:gd name="connsiteY1-302" fmla="*/ 1870075 h 3048933"/>
              <a:gd name="connsiteX2-303" fmla="*/ 1764637 w 2821912"/>
              <a:gd name="connsiteY2-304" fmla="*/ 3016250 h 3048933"/>
              <a:gd name="connsiteX3-305" fmla="*/ 46962 w 2821912"/>
              <a:gd name="connsiteY3-306" fmla="*/ 2441575 h 3048933"/>
              <a:gd name="connsiteX4-307" fmla="*/ 692122 w 2821912"/>
              <a:gd name="connsiteY4-308" fmla="*/ 1415415 h 3048933"/>
              <a:gd name="connsiteX0-309" fmla="*/ 843530 w 2827905"/>
              <a:gd name="connsiteY0-310" fmla="*/ 0 h 3048933"/>
              <a:gd name="connsiteX1-311" fmla="*/ 2827905 w 2827905"/>
              <a:gd name="connsiteY1-312" fmla="*/ 1870075 h 3048933"/>
              <a:gd name="connsiteX2-313" fmla="*/ 1770630 w 2827905"/>
              <a:gd name="connsiteY2-314" fmla="*/ 3016250 h 3048933"/>
              <a:gd name="connsiteX3-315" fmla="*/ 52955 w 2827905"/>
              <a:gd name="connsiteY3-316" fmla="*/ 2441575 h 3048933"/>
              <a:gd name="connsiteX4-317" fmla="*/ 698115 w 2827905"/>
              <a:gd name="connsiteY4-318" fmla="*/ 1415415 h 3048933"/>
              <a:gd name="connsiteX0-319" fmla="*/ 800804 w 2785179"/>
              <a:gd name="connsiteY0-320" fmla="*/ 0 h 3047524"/>
              <a:gd name="connsiteX1-321" fmla="*/ 2785179 w 2785179"/>
              <a:gd name="connsiteY1-322" fmla="*/ 1870075 h 3047524"/>
              <a:gd name="connsiteX2-323" fmla="*/ 1727904 w 2785179"/>
              <a:gd name="connsiteY2-324" fmla="*/ 3016250 h 3047524"/>
              <a:gd name="connsiteX3-325" fmla="*/ 55949 w 2785179"/>
              <a:gd name="connsiteY3-326" fmla="*/ 2433955 h 3047524"/>
              <a:gd name="connsiteX4-327" fmla="*/ 655389 w 2785179"/>
              <a:gd name="connsiteY4-328" fmla="*/ 1415415 h 3047524"/>
              <a:gd name="connsiteX0-329" fmla="*/ 944315 w 2928690"/>
              <a:gd name="connsiteY0-330" fmla="*/ 0 h 3030224"/>
              <a:gd name="connsiteX1-331" fmla="*/ 2928690 w 2928690"/>
              <a:gd name="connsiteY1-332" fmla="*/ 1870075 h 3030224"/>
              <a:gd name="connsiteX2-333" fmla="*/ 1871415 w 2928690"/>
              <a:gd name="connsiteY2-334" fmla="*/ 3016250 h 3030224"/>
              <a:gd name="connsiteX3-335" fmla="*/ 47060 w 2928690"/>
              <a:gd name="connsiteY3-336" fmla="*/ 2304415 h 3030224"/>
              <a:gd name="connsiteX4-337" fmla="*/ 798900 w 2928690"/>
              <a:gd name="connsiteY4-338" fmla="*/ 1415415 h 3030224"/>
              <a:gd name="connsiteX0-339" fmla="*/ 897255 w 2881630"/>
              <a:gd name="connsiteY0-340" fmla="*/ 0 h 3030224"/>
              <a:gd name="connsiteX1-341" fmla="*/ 2881630 w 2881630"/>
              <a:gd name="connsiteY1-342" fmla="*/ 1870075 h 3030224"/>
              <a:gd name="connsiteX2-343" fmla="*/ 1824355 w 2881630"/>
              <a:gd name="connsiteY2-344" fmla="*/ 3016250 h 3030224"/>
              <a:gd name="connsiteX3-345" fmla="*/ 0 w 2881630"/>
              <a:gd name="connsiteY3-346" fmla="*/ 2304415 h 3030224"/>
              <a:gd name="connsiteX4-347" fmla="*/ 751840 w 2881630"/>
              <a:gd name="connsiteY4-348" fmla="*/ 1415415 h 3030224"/>
              <a:gd name="connsiteX0-349" fmla="*/ 898552 w 2882927"/>
              <a:gd name="connsiteY0-350" fmla="*/ 0 h 3025319"/>
              <a:gd name="connsiteX1-351" fmla="*/ 2882927 w 2882927"/>
              <a:gd name="connsiteY1-352" fmla="*/ 1870075 h 3025319"/>
              <a:gd name="connsiteX2-353" fmla="*/ 1825652 w 2882927"/>
              <a:gd name="connsiteY2-354" fmla="*/ 3016250 h 3025319"/>
              <a:gd name="connsiteX3-355" fmla="*/ 1297 w 2882927"/>
              <a:gd name="connsiteY3-356" fmla="*/ 2304415 h 3025319"/>
              <a:gd name="connsiteX4-357" fmla="*/ 753137 w 2882927"/>
              <a:gd name="connsiteY4-358" fmla="*/ 1415415 h 3025319"/>
              <a:gd name="connsiteX0-359" fmla="*/ 746280 w 2730655"/>
              <a:gd name="connsiteY0-360" fmla="*/ 0 h 3025319"/>
              <a:gd name="connsiteX1-361" fmla="*/ 2730655 w 2730655"/>
              <a:gd name="connsiteY1-362" fmla="*/ 1870075 h 3025319"/>
              <a:gd name="connsiteX2-363" fmla="*/ 1673380 w 2730655"/>
              <a:gd name="connsiteY2-364" fmla="*/ 3016250 h 3025319"/>
              <a:gd name="connsiteX3-365" fmla="*/ 1425 w 2730655"/>
              <a:gd name="connsiteY3-366" fmla="*/ 2304415 h 3025319"/>
              <a:gd name="connsiteX4-367" fmla="*/ 600865 w 2730655"/>
              <a:gd name="connsiteY4-368" fmla="*/ 1415415 h 3025319"/>
              <a:gd name="connsiteX0-369" fmla="*/ 746280 w 2730655"/>
              <a:gd name="connsiteY0-370" fmla="*/ 0 h 3025319"/>
              <a:gd name="connsiteX1-371" fmla="*/ 2730655 w 2730655"/>
              <a:gd name="connsiteY1-372" fmla="*/ 1870075 h 3025319"/>
              <a:gd name="connsiteX2-373" fmla="*/ 1673380 w 2730655"/>
              <a:gd name="connsiteY2-374" fmla="*/ 3016250 h 3025319"/>
              <a:gd name="connsiteX3-375" fmla="*/ 1425 w 2730655"/>
              <a:gd name="connsiteY3-376" fmla="*/ 2304415 h 3025319"/>
              <a:gd name="connsiteX4-377" fmla="*/ 600865 w 2730655"/>
              <a:gd name="connsiteY4-378" fmla="*/ 1415415 h 3025319"/>
              <a:gd name="connsiteX0-379" fmla="*/ 747237 w 2731612"/>
              <a:gd name="connsiteY0-380" fmla="*/ 0 h 3024754"/>
              <a:gd name="connsiteX1-381" fmla="*/ 2731612 w 2731612"/>
              <a:gd name="connsiteY1-382" fmla="*/ 1870075 h 3024754"/>
              <a:gd name="connsiteX2-383" fmla="*/ 1674337 w 2731612"/>
              <a:gd name="connsiteY2-384" fmla="*/ 3016250 h 3024754"/>
              <a:gd name="connsiteX3-385" fmla="*/ 2382 w 2731612"/>
              <a:gd name="connsiteY3-386" fmla="*/ 2304415 h 3024754"/>
              <a:gd name="connsiteX4-387" fmla="*/ 601822 w 2731612"/>
              <a:gd name="connsiteY4-388" fmla="*/ 1415415 h 3024754"/>
              <a:gd name="connsiteX0-389" fmla="*/ 747237 w 2731612"/>
              <a:gd name="connsiteY0-390" fmla="*/ 0 h 3024754"/>
              <a:gd name="connsiteX1-391" fmla="*/ 2731612 w 2731612"/>
              <a:gd name="connsiteY1-392" fmla="*/ 1870075 h 3024754"/>
              <a:gd name="connsiteX2-393" fmla="*/ 1674337 w 2731612"/>
              <a:gd name="connsiteY2-394" fmla="*/ 3016250 h 3024754"/>
              <a:gd name="connsiteX3-395" fmla="*/ 2382 w 2731612"/>
              <a:gd name="connsiteY3-396" fmla="*/ 2304415 h 3024754"/>
              <a:gd name="connsiteX4-397" fmla="*/ 601822 w 2731612"/>
              <a:gd name="connsiteY4-398" fmla="*/ 1415415 h 3024754"/>
              <a:gd name="connsiteX0-399" fmla="*/ 744855 w 2729230"/>
              <a:gd name="connsiteY0-400" fmla="*/ 0 h 3025319"/>
              <a:gd name="connsiteX1-401" fmla="*/ 2729230 w 2729230"/>
              <a:gd name="connsiteY1-402" fmla="*/ 1870075 h 3025319"/>
              <a:gd name="connsiteX2-403" fmla="*/ 1671955 w 2729230"/>
              <a:gd name="connsiteY2-404" fmla="*/ 3016250 h 3025319"/>
              <a:gd name="connsiteX3-405" fmla="*/ 0 w 2729230"/>
              <a:gd name="connsiteY3-406" fmla="*/ 2304415 h 3025319"/>
              <a:gd name="connsiteX4-407" fmla="*/ 599440 w 2729230"/>
              <a:gd name="connsiteY4-408" fmla="*/ 1415415 h 3025319"/>
              <a:gd name="connsiteX0-409" fmla="*/ 750549 w 2734924"/>
              <a:gd name="connsiteY0-410" fmla="*/ 0 h 3025319"/>
              <a:gd name="connsiteX1-411" fmla="*/ 2734924 w 2734924"/>
              <a:gd name="connsiteY1-412" fmla="*/ 1870075 h 3025319"/>
              <a:gd name="connsiteX2-413" fmla="*/ 1677649 w 2734924"/>
              <a:gd name="connsiteY2-414" fmla="*/ 3016250 h 3025319"/>
              <a:gd name="connsiteX3-415" fmla="*/ 5694 w 2734924"/>
              <a:gd name="connsiteY3-416" fmla="*/ 2304415 h 3025319"/>
              <a:gd name="connsiteX4-417" fmla="*/ 605134 w 2734924"/>
              <a:gd name="connsiteY4-418" fmla="*/ 1415415 h 3025319"/>
              <a:gd name="connsiteX0-419" fmla="*/ 645482 w 2629857"/>
              <a:gd name="connsiteY0-420" fmla="*/ 0 h 3033031"/>
              <a:gd name="connsiteX1-421" fmla="*/ 2629857 w 2629857"/>
              <a:gd name="connsiteY1-422" fmla="*/ 1870075 h 3033031"/>
              <a:gd name="connsiteX2-423" fmla="*/ 1572582 w 2629857"/>
              <a:gd name="connsiteY2-424" fmla="*/ 3016250 h 3033031"/>
              <a:gd name="connsiteX3-425" fmla="*/ 7307 w 2629857"/>
              <a:gd name="connsiteY3-426" fmla="*/ 2411095 h 3033031"/>
              <a:gd name="connsiteX4-427" fmla="*/ 500067 w 2629857"/>
              <a:gd name="connsiteY4-428" fmla="*/ 1415415 h 3033031"/>
              <a:gd name="connsiteX0-429" fmla="*/ 647128 w 2631503"/>
              <a:gd name="connsiteY0-430" fmla="*/ 0 h 3033031"/>
              <a:gd name="connsiteX1-431" fmla="*/ 2631503 w 2631503"/>
              <a:gd name="connsiteY1-432" fmla="*/ 1870075 h 3033031"/>
              <a:gd name="connsiteX2-433" fmla="*/ 1574228 w 2631503"/>
              <a:gd name="connsiteY2-434" fmla="*/ 3016250 h 3033031"/>
              <a:gd name="connsiteX3-435" fmla="*/ 8953 w 2631503"/>
              <a:gd name="connsiteY3-436" fmla="*/ 2411095 h 3033031"/>
              <a:gd name="connsiteX4-437" fmla="*/ 501713 w 2631503"/>
              <a:gd name="connsiteY4-438" fmla="*/ 1415415 h 3033031"/>
              <a:gd name="connsiteX0-439" fmla="*/ 646636 w 2631011"/>
              <a:gd name="connsiteY0-440" fmla="*/ 0 h 3033031"/>
              <a:gd name="connsiteX1-441" fmla="*/ 2631011 w 2631011"/>
              <a:gd name="connsiteY1-442" fmla="*/ 1870075 h 3033031"/>
              <a:gd name="connsiteX2-443" fmla="*/ 1573736 w 2631011"/>
              <a:gd name="connsiteY2-444" fmla="*/ 3016250 h 3033031"/>
              <a:gd name="connsiteX3-445" fmla="*/ 8461 w 2631011"/>
              <a:gd name="connsiteY3-446" fmla="*/ 2411095 h 3033031"/>
              <a:gd name="connsiteX4-447" fmla="*/ 524081 w 2631011"/>
              <a:gd name="connsiteY4-448" fmla="*/ 1583055 h 3033031"/>
              <a:gd name="connsiteX0-449" fmla="*/ 645066 w 2629441"/>
              <a:gd name="connsiteY0-450" fmla="*/ 0 h 3033031"/>
              <a:gd name="connsiteX1-451" fmla="*/ 2629441 w 2629441"/>
              <a:gd name="connsiteY1-452" fmla="*/ 1870075 h 3033031"/>
              <a:gd name="connsiteX2-453" fmla="*/ 1572166 w 2629441"/>
              <a:gd name="connsiteY2-454" fmla="*/ 3016250 h 3033031"/>
              <a:gd name="connsiteX3-455" fmla="*/ 6891 w 2629441"/>
              <a:gd name="connsiteY3-456" fmla="*/ 2411095 h 3033031"/>
              <a:gd name="connsiteX4-457" fmla="*/ 522511 w 2629441"/>
              <a:gd name="connsiteY4-458" fmla="*/ 1583055 h 3033031"/>
              <a:gd name="connsiteX0-459" fmla="*/ 645066 w 2629441"/>
              <a:gd name="connsiteY0-460" fmla="*/ 0 h 3033031"/>
              <a:gd name="connsiteX1-461" fmla="*/ 2629441 w 2629441"/>
              <a:gd name="connsiteY1-462" fmla="*/ 1870075 h 3033031"/>
              <a:gd name="connsiteX2-463" fmla="*/ 1572166 w 2629441"/>
              <a:gd name="connsiteY2-464" fmla="*/ 3016250 h 3033031"/>
              <a:gd name="connsiteX3-465" fmla="*/ 6891 w 2629441"/>
              <a:gd name="connsiteY3-466" fmla="*/ 2411095 h 3033031"/>
              <a:gd name="connsiteX4-467" fmla="*/ 522511 w 2629441"/>
              <a:gd name="connsiteY4-468" fmla="*/ 1583055 h 3033031"/>
              <a:gd name="connsiteX0-469" fmla="*/ 645066 w 2629441"/>
              <a:gd name="connsiteY0-470" fmla="*/ 0 h 3023178"/>
              <a:gd name="connsiteX1-471" fmla="*/ 2629441 w 2629441"/>
              <a:gd name="connsiteY1-472" fmla="*/ 1870075 h 3023178"/>
              <a:gd name="connsiteX2-473" fmla="*/ 1572166 w 2629441"/>
              <a:gd name="connsiteY2-474" fmla="*/ 3016250 h 3023178"/>
              <a:gd name="connsiteX3-475" fmla="*/ 6891 w 2629441"/>
              <a:gd name="connsiteY3-476" fmla="*/ 2411095 h 3023178"/>
              <a:gd name="connsiteX4-477" fmla="*/ 522511 w 2629441"/>
              <a:gd name="connsiteY4-478" fmla="*/ 1583055 h 3023178"/>
              <a:gd name="connsiteX0-479" fmla="*/ 645066 w 2629441"/>
              <a:gd name="connsiteY0-480" fmla="*/ 0 h 3075488"/>
              <a:gd name="connsiteX1-481" fmla="*/ 2629441 w 2629441"/>
              <a:gd name="connsiteY1-482" fmla="*/ 1870075 h 3075488"/>
              <a:gd name="connsiteX2-483" fmla="*/ 1587406 w 2629441"/>
              <a:gd name="connsiteY2-484" fmla="*/ 3069590 h 3075488"/>
              <a:gd name="connsiteX3-485" fmla="*/ 6891 w 2629441"/>
              <a:gd name="connsiteY3-486" fmla="*/ 2411095 h 3075488"/>
              <a:gd name="connsiteX4-487" fmla="*/ 522511 w 2629441"/>
              <a:gd name="connsiteY4-488" fmla="*/ 1583055 h 3075488"/>
              <a:gd name="connsiteX0-489" fmla="*/ 645066 w 2629441"/>
              <a:gd name="connsiteY0-490" fmla="*/ 0 h 3095178"/>
              <a:gd name="connsiteX1-491" fmla="*/ 2629441 w 2629441"/>
              <a:gd name="connsiteY1-492" fmla="*/ 1870075 h 3095178"/>
              <a:gd name="connsiteX2-493" fmla="*/ 1587406 w 2629441"/>
              <a:gd name="connsiteY2-494" fmla="*/ 3069590 h 3095178"/>
              <a:gd name="connsiteX3-495" fmla="*/ 6891 w 2629441"/>
              <a:gd name="connsiteY3-496" fmla="*/ 2411095 h 3095178"/>
              <a:gd name="connsiteX4-497" fmla="*/ 522511 w 2629441"/>
              <a:gd name="connsiteY4-498" fmla="*/ 1583055 h 3095178"/>
              <a:gd name="connsiteX0-499" fmla="*/ 645066 w 2629441"/>
              <a:gd name="connsiteY0-500" fmla="*/ 0 h 3116932"/>
              <a:gd name="connsiteX1-501" fmla="*/ 2629441 w 2629441"/>
              <a:gd name="connsiteY1-502" fmla="*/ 1870075 h 3116932"/>
              <a:gd name="connsiteX2-503" fmla="*/ 1473106 w 2629441"/>
              <a:gd name="connsiteY2-504" fmla="*/ 3092450 h 3116932"/>
              <a:gd name="connsiteX3-505" fmla="*/ 6891 w 2629441"/>
              <a:gd name="connsiteY3-506" fmla="*/ 2411095 h 3116932"/>
              <a:gd name="connsiteX4-507" fmla="*/ 522511 w 2629441"/>
              <a:gd name="connsiteY4-508" fmla="*/ 1583055 h 3116932"/>
              <a:gd name="connsiteX0-509" fmla="*/ 645066 w 2629441"/>
              <a:gd name="connsiteY0-510" fmla="*/ 0 h 3106436"/>
              <a:gd name="connsiteX1-511" fmla="*/ 2629441 w 2629441"/>
              <a:gd name="connsiteY1-512" fmla="*/ 1870075 h 3106436"/>
              <a:gd name="connsiteX2-513" fmla="*/ 1473106 w 2629441"/>
              <a:gd name="connsiteY2-514" fmla="*/ 3092450 h 3106436"/>
              <a:gd name="connsiteX3-515" fmla="*/ 6891 w 2629441"/>
              <a:gd name="connsiteY3-516" fmla="*/ 2411095 h 3106436"/>
              <a:gd name="connsiteX4-517" fmla="*/ 522511 w 2629441"/>
              <a:gd name="connsiteY4-518" fmla="*/ 1583055 h 3106436"/>
              <a:gd name="connsiteX0-519" fmla="*/ 645066 w 2629441"/>
              <a:gd name="connsiteY0-520" fmla="*/ 0 h 3129551"/>
              <a:gd name="connsiteX1-521" fmla="*/ 2629441 w 2629441"/>
              <a:gd name="connsiteY1-522" fmla="*/ 1870075 h 3129551"/>
              <a:gd name="connsiteX2-523" fmla="*/ 1296894 w 2629441"/>
              <a:gd name="connsiteY2-524" fmla="*/ 3116263 h 3129551"/>
              <a:gd name="connsiteX3-525" fmla="*/ 6891 w 2629441"/>
              <a:gd name="connsiteY3-526" fmla="*/ 2411095 h 3129551"/>
              <a:gd name="connsiteX4-527" fmla="*/ 522511 w 2629441"/>
              <a:gd name="connsiteY4-528" fmla="*/ 1583055 h 3129551"/>
              <a:gd name="connsiteX0-529" fmla="*/ 645066 w 2629441"/>
              <a:gd name="connsiteY0-530" fmla="*/ 0 h 3135694"/>
              <a:gd name="connsiteX1-531" fmla="*/ 2629441 w 2629441"/>
              <a:gd name="connsiteY1-532" fmla="*/ 1870075 h 3135694"/>
              <a:gd name="connsiteX2-533" fmla="*/ 1296894 w 2629441"/>
              <a:gd name="connsiteY2-534" fmla="*/ 3116263 h 3135694"/>
              <a:gd name="connsiteX3-535" fmla="*/ 6891 w 2629441"/>
              <a:gd name="connsiteY3-536" fmla="*/ 2411095 h 3135694"/>
              <a:gd name="connsiteX4-537" fmla="*/ 522511 w 2629441"/>
              <a:gd name="connsiteY4-538" fmla="*/ 1583055 h 313569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29441" h="3135694">
                <a:moveTo>
                  <a:pt x="645066" y="0"/>
                </a:moveTo>
                <a:cubicBezTo>
                  <a:pt x="1356937" y="381000"/>
                  <a:pt x="2629441" y="1209004"/>
                  <a:pt x="2629441" y="1870075"/>
                </a:cubicBezTo>
                <a:cubicBezTo>
                  <a:pt x="2629441" y="2531146"/>
                  <a:pt x="1945441" y="3002280"/>
                  <a:pt x="1296894" y="3116263"/>
                </a:cubicBezTo>
                <a:cubicBezTo>
                  <a:pt x="648347" y="3230246"/>
                  <a:pt x="101929" y="2822999"/>
                  <a:pt x="6891" y="2411095"/>
                </a:cubicBezTo>
                <a:cubicBezTo>
                  <a:pt x="-53223" y="2072216"/>
                  <a:pt x="293488" y="1706245"/>
                  <a:pt x="522511" y="1583055"/>
                </a:cubicBezTo>
              </a:path>
            </a:pathLst>
          </a:custGeom>
          <a:noFill/>
          <a:ln w="15875">
            <a:solidFill>
              <a:schemeClr val="lt1">
                <a:lumMod val="50000"/>
              </a:schemeClr>
            </a:solidFill>
            <a:prstDash val="dash"/>
            <a:headEnd type="stealth" w="lg" len="lg"/>
            <a:tailEnd type="none" w="lg" len="lg"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dk1"/>
              </a:solidFill>
            </a:endParaRPr>
          </a:p>
        </p:txBody>
      </p:sp>
      <p:sp>
        <p:nvSpPr>
          <p:cNvPr id="50" name="椭圆 49"/>
          <p:cNvSpPr/>
          <p:nvPr>
            <p:custDataLst>
              <p:tags r:id="rId3"/>
            </p:custDataLst>
          </p:nvPr>
        </p:nvSpPr>
        <p:spPr>
          <a:xfrm>
            <a:off x="6937375" y="3970655"/>
            <a:ext cx="930910" cy="9309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</a:pPr>
            <a:endParaRPr lang="zh-CN" altLang="en-US" sz="13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KSO_Shape"/>
          <p:cNvSpPr/>
          <p:nvPr>
            <p:custDataLst>
              <p:tags r:id="rId4"/>
            </p:custDataLst>
          </p:nvPr>
        </p:nvSpPr>
        <p:spPr bwMode="auto">
          <a:xfrm>
            <a:off x="7194550" y="4106545"/>
            <a:ext cx="416560" cy="659130"/>
          </a:xfrm>
          <a:custGeom>
            <a:avLst/>
            <a:gdLst>
              <a:gd name="T0" fmla="*/ 2147483646 w 3864"/>
              <a:gd name="T1" fmla="*/ 1817606605 h 6111"/>
              <a:gd name="T2" fmla="*/ 2147483646 w 3864"/>
              <a:gd name="T3" fmla="*/ 2147483646 h 6111"/>
              <a:gd name="T4" fmla="*/ 2147483646 w 3864"/>
              <a:gd name="T5" fmla="*/ 2147483646 h 6111"/>
              <a:gd name="T6" fmla="*/ 2147483646 w 3864"/>
              <a:gd name="T7" fmla="*/ 2147483646 h 6111"/>
              <a:gd name="T8" fmla="*/ 2147483646 w 3864"/>
              <a:gd name="T9" fmla="*/ 2147483646 h 6111"/>
              <a:gd name="T10" fmla="*/ 2147483646 w 3864"/>
              <a:gd name="T11" fmla="*/ 2147483646 h 6111"/>
              <a:gd name="T12" fmla="*/ 2147483646 w 3864"/>
              <a:gd name="T13" fmla="*/ 2147483646 h 6111"/>
              <a:gd name="T14" fmla="*/ 2147483646 w 3864"/>
              <a:gd name="T15" fmla="*/ 2147483646 h 6111"/>
              <a:gd name="T16" fmla="*/ 2147483646 w 3864"/>
              <a:gd name="T17" fmla="*/ 2147483646 h 6111"/>
              <a:gd name="T18" fmla="*/ 2147483646 w 3864"/>
              <a:gd name="T19" fmla="*/ 2147483646 h 6111"/>
              <a:gd name="T20" fmla="*/ 2147483646 w 3864"/>
              <a:gd name="T21" fmla="*/ 2147483646 h 6111"/>
              <a:gd name="T22" fmla="*/ 2147483646 w 3864"/>
              <a:gd name="T23" fmla="*/ 2147483646 h 6111"/>
              <a:gd name="T24" fmla="*/ 2147483646 w 3864"/>
              <a:gd name="T25" fmla="*/ 2147483646 h 6111"/>
              <a:gd name="T26" fmla="*/ 2147483646 w 3864"/>
              <a:gd name="T27" fmla="*/ 2147483646 h 6111"/>
              <a:gd name="T28" fmla="*/ 2147483646 w 3864"/>
              <a:gd name="T29" fmla="*/ 2147483646 h 6111"/>
              <a:gd name="T30" fmla="*/ 2147483646 w 3864"/>
              <a:gd name="T31" fmla="*/ 2147483646 h 6111"/>
              <a:gd name="T32" fmla="*/ 2147483646 w 3864"/>
              <a:gd name="T33" fmla="*/ 2147483646 h 6111"/>
              <a:gd name="T34" fmla="*/ 2147483646 w 3864"/>
              <a:gd name="T35" fmla="*/ 2147483646 h 6111"/>
              <a:gd name="T36" fmla="*/ 574134261 w 3864"/>
              <a:gd name="T37" fmla="*/ 2147483646 h 6111"/>
              <a:gd name="T38" fmla="*/ 906491754 w 3864"/>
              <a:gd name="T39" fmla="*/ 2147483646 h 6111"/>
              <a:gd name="T40" fmla="*/ 2147483646 w 3864"/>
              <a:gd name="T41" fmla="*/ 2147483646 h 6111"/>
              <a:gd name="T42" fmla="*/ 2147483646 w 3864"/>
              <a:gd name="T43" fmla="*/ 2147483646 h 6111"/>
              <a:gd name="T44" fmla="*/ 2147483646 w 3864"/>
              <a:gd name="T45" fmla="*/ 2147483646 h 6111"/>
              <a:gd name="T46" fmla="*/ 2147483646 w 3864"/>
              <a:gd name="T47" fmla="*/ 1817606605 h 6111"/>
              <a:gd name="T48" fmla="*/ 2147483646 w 3864"/>
              <a:gd name="T49" fmla="*/ 2147483646 h 6111"/>
              <a:gd name="T50" fmla="*/ 2147483646 w 3864"/>
              <a:gd name="T51" fmla="*/ 2147483646 h 6111"/>
              <a:gd name="T52" fmla="*/ 2147483646 w 3864"/>
              <a:gd name="T53" fmla="*/ 2147483646 h 6111"/>
              <a:gd name="T54" fmla="*/ 2147483646 w 3864"/>
              <a:gd name="T55" fmla="*/ 2147483646 h 6111"/>
              <a:gd name="T56" fmla="*/ 2147483646 w 3864"/>
              <a:gd name="T57" fmla="*/ 2147483646 h 6111"/>
              <a:gd name="T58" fmla="*/ 2147483646 w 3864"/>
              <a:gd name="T59" fmla="*/ 2147483646 h 6111"/>
              <a:gd name="T60" fmla="*/ 2147483646 w 3864"/>
              <a:gd name="T61" fmla="*/ 2147483646 h 6111"/>
              <a:gd name="T62" fmla="*/ 2147483646 w 3864"/>
              <a:gd name="T63" fmla="*/ 2147483646 h 6111"/>
              <a:gd name="T64" fmla="*/ 2147483646 w 3864"/>
              <a:gd name="T65" fmla="*/ 2147483646 h 6111"/>
              <a:gd name="T66" fmla="*/ 2147483646 w 3864"/>
              <a:gd name="T67" fmla="*/ 2147483646 h 6111"/>
              <a:gd name="T68" fmla="*/ 2147483646 w 3864"/>
              <a:gd name="T69" fmla="*/ 2147483646 h 6111"/>
              <a:gd name="T70" fmla="*/ 2147483646 w 3864"/>
              <a:gd name="T71" fmla="*/ 2147483646 h 6111"/>
              <a:gd name="T72" fmla="*/ 2147483646 w 3864"/>
              <a:gd name="T73" fmla="*/ 2147483646 h 6111"/>
              <a:gd name="T74" fmla="*/ 2147483646 w 3864"/>
              <a:gd name="T75" fmla="*/ 2147483646 h 6111"/>
              <a:gd name="T76" fmla="*/ 2147483646 w 3864"/>
              <a:gd name="T77" fmla="*/ 2147483646 h 6111"/>
              <a:gd name="T78" fmla="*/ 2147483646 w 3864"/>
              <a:gd name="T79" fmla="*/ 2147483646 h 6111"/>
              <a:gd name="T80" fmla="*/ 2147483646 w 3864"/>
              <a:gd name="T81" fmla="*/ 2147483646 h 6111"/>
              <a:gd name="T82" fmla="*/ 2147483646 w 3864"/>
              <a:gd name="T83" fmla="*/ 2147483646 h 6111"/>
              <a:gd name="T84" fmla="*/ 2147483646 w 3864"/>
              <a:gd name="T85" fmla="*/ 2147483646 h 6111"/>
              <a:gd name="T86" fmla="*/ 2147483646 w 3864"/>
              <a:gd name="T87" fmla="*/ 2147483646 h 6111"/>
              <a:gd name="T88" fmla="*/ 2147483646 w 3864"/>
              <a:gd name="T89" fmla="*/ 2147483646 h 6111"/>
              <a:gd name="T90" fmla="*/ 2147483646 w 3864"/>
              <a:gd name="T91" fmla="*/ 2147483646 h 6111"/>
              <a:gd name="T92" fmla="*/ 2147483646 w 3864"/>
              <a:gd name="T93" fmla="*/ 2147483646 h 6111"/>
              <a:gd name="T94" fmla="*/ 2147483646 w 3864"/>
              <a:gd name="T95" fmla="*/ 2147483646 h 6111"/>
              <a:gd name="T96" fmla="*/ 2147483646 w 3864"/>
              <a:gd name="T97" fmla="*/ 2147483646 h 6111"/>
              <a:gd name="T98" fmla="*/ 2147483646 w 3864"/>
              <a:gd name="T99" fmla="*/ 2147483646 h 6111"/>
              <a:gd name="T100" fmla="*/ 2147483646 w 3864"/>
              <a:gd name="T101" fmla="*/ 2147483646 h 6111"/>
              <a:gd name="T102" fmla="*/ 2147483646 w 3864"/>
              <a:gd name="T103" fmla="*/ 2147483646 h 6111"/>
              <a:gd name="T104" fmla="*/ 2147483646 w 3864"/>
              <a:gd name="T105" fmla="*/ 2147483646 h 6111"/>
              <a:gd name="T106" fmla="*/ 2147483646 w 3864"/>
              <a:gd name="T107" fmla="*/ 2147483646 h 6111"/>
              <a:gd name="T108" fmla="*/ 2147483646 w 3864"/>
              <a:gd name="T109" fmla="*/ 2147483646 h 6111"/>
              <a:gd name="T110" fmla="*/ 2147483646 w 3864"/>
              <a:gd name="T111" fmla="*/ 2147483646 h 6111"/>
              <a:gd name="T112" fmla="*/ 2147483646 w 3864"/>
              <a:gd name="T113" fmla="*/ 2147483646 h 6111"/>
              <a:gd name="T114" fmla="*/ 2147483646 w 3864"/>
              <a:gd name="T115" fmla="*/ 2147483646 h 6111"/>
              <a:gd name="T116" fmla="*/ 2147483646 w 3864"/>
              <a:gd name="T117" fmla="*/ 2147483646 h 6111"/>
              <a:gd name="T118" fmla="*/ 2147483646 w 3864"/>
              <a:gd name="T119" fmla="*/ 2147483646 h 611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864" h="6111">
                <a:moveTo>
                  <a:pt x="1932" y="0"/>
                </a:moveTo>
                <a:lnTo>
                  <a:pt x="1932" y="0"/>
                </a:lnTo>
                <a:lnTo>
                  <a:pt x="1982" y="0"/>
                </a:lnTo>
                <a:lnTo>
                  <a:pt x="2031" y="2"/>
                </a:lnTo>
                <a:lnTo>
                  <a:pt x="2081" y="5"/>
                </a:lnTo>
                <a:lnTo>
                  <a:pt x="2129" y="9"/>
                </a:lnTo>
                <a:lnTo>
                  <a:pt x="2178" y="15"/>
                </a:lnTo>
                <a:lnTo>
                  <a:pt x="2226" y="22"/>
                </a:lnTo>
                <a:lnTo>
                  <a:pt x="2273" y="30"/>
                </a:lnTo>
                <a:lnTo>
                  <a:pt x="2321" y="39"/>
                </a:lnTo>
                <a:lnTo>
                  <a:pt x="2367" y="48"/>
                </a:lnTo>
                <a:lnTo>
                  <a:pt x="2415" y="60"/>
                </a:lnTo>
                <a:lnTo>
                  <a:pt x="2460" y="73"/>
                </a:lnTo>
                <a:lnTo>
                  <a:pt x="2507" y="87"/>
                </a:lnTo>
                <a:lnTo>
                  <a:pt x="2551" y="101"/>
                </a:lnTo>
                <a:lnTo>
                  <a:pt x="2596" y="117"/>
                </a:lnTo>
                <a:lnTo>
                  <a:pt x="2640" y="133"/>
                </a:lnTo>
                <a:lnTo>
                  <a:pt x="2683" y="152"/>
                </a:lnTo>
                <a:lnTo>
                  <a:pt x="2727" y="170"/>
                </a:lnTo>
                <a:lnTo>
                  <a:pt x="2769" y="190"/>
                </a:lnTo>
                <a:lnTo>
                  <a:pt x="2811" y="211"/>
                </a:lnTo>
                <a:lnTo>
                  <a:pt x="2853" y="233"/>
                </a:lnTo>
                <a:lnTo>
                  <a:pt x="2893" y="255"/>
                </a:lnTo>
                <a:lnTo>
                  <a:pt x="2934" y="279"/>
                </a:lnTo>
                <a:lnTo>
                  <a:pt x="2973" y="304"/>
                </a:lnTo>
                <a:lnTo>
                  <a:pt x="3012" y="329"/>
                </a:lnTo>
                <a:lnTo>
                  <a:pt x="3050" y="356"/>
                </a:lnTo>
                <a:lnTo>
                  <a:pt x="3087" y="383"/>
                </a:lnTo>
                <a:lnTo>
                  <a:pt x="3124" y="412"/>
                </a:lnTo>
                <a:lnTo>
                  <a:pt x="3160" y="441"/>
                </a:lnTo>
                <a:lnTo>
                  <a:pt x="3196" y="471"/>
                </a:lnTo>
                <a:lnTo>
                  <a:pt x="3231" y="501"/>
                </a:lnTo>
                <a:lnTo>
                  <a:pt x="3265" y="532"/>
                </a:lnTo>
                <a:lnTo>
                  <a:pt x="3297" y="565"/>
                </a:lnTo>
                <a:lnTo>
                  <a:pt x="3330" y="599"/>
                </a:lnTo>
                <a:lnTo>
                  <a:pt x="3362" y="632"/>
                </a:lnTo>
                <a:lnTo>
                  <a:pt x="3393" y="667"/>
                </a:lnTo>
                <a:lnTo>
                  <a:pt x="3423" y="702"/>
                </a:lnTo>
                <a:lnTo>
                  <a:pt x="3452" y="739"/>
                </a:lnTo>
                <a:lnTo>
                  <a:pt x="3480" y="775"/>
                </a:lnTo>
                <a:lnTo>
                  <a:pt x="3507" y="813"/>
                </a:lnTo>
                <a:lnTo>
                  <a:pt x="3534" y="852"/>
                </a:lnTo>
                <a:lnTo>
                  <a:pt x="3560" y="890"/>
                </a:lnTo>
                <a:lnTo>
                  <a:pt x="3584" y="930"/>
                </a:lnTo>
                <a:lnTo>
                  <a:pt x="3607" y="970"/>
                </a:lnTo>
                <a:lnTo>
                  <a:pt x="3631" y="1011"/>
                </a:lnTo>
                <a:lnTo>
                  <a:pt x="3653" y="1051"/>
                </a:lnTo>
                <a:lnTo>
                  <a:pt x="3674" y="1094"/>
                </a:lnTo>
                <a:lnTo>
                  <a:pt x="3693" y="1136"/>
                </a:lnTo>
                <a:lnTo>
                  <a:pt x="3712" y="1179"/>
                </a:lnTo>
                <a:lnTo>
                  <a:pt x="3729" y="1223"/>
                </a:lnTo>
                <a:lnTo>
                  <a:pt x="3747" y="1267"/>
                </a:lnTo>
                <a:lnTo>
                  <a:pt x="3762" y="1312"/>
                </a:lnTo>
                <a:lnTo>
                  <a:pt x="3777" y="1357"/>
                </a:lnTo>
                <a:lnTo>
                  <a:pt x="3791" y="1402"/>
                </a:lnTo>
                <a:lnTo>
                  <a:pt x="3802" y="1449"/>
                </a:lnTo>
                <a:lnTo>
                  <a:pt x="3814" y="1495"/>
                </a:lnTo>
                <a:lnTo>
                  <a:pt x="3824" y="1543"/>
                </a:lnTo>
                <a:lnTo>
                  <a:pt x="3834" y="1589"/>
                </a:lnTo>
                <a:lnTo>
                  <a:pt x="3842" y="1638"/>
                </a:lnTo>
                <a:lnTo>
                  <a:pt x="3848" y="1685"/>
                </a:lnTo>
                <a:lnTo>
                  <a:pt x="3853" y="1734"/>
                </a:lnTo>
                <a:lnTo>
                  <a:pt x="3858" y="1783"/>
                </a:lnTo>
                <a:lnTo>
                  <a:pt x="3862" y="1832"/>
                </a:lnTo>
                <a:lnTo>
                  <a:pt x="3863" y="1882"/>
                </a:lnTo>
                <a:lnTo>
                  <a:pt x="3864" y="1932"/>
                </a:lnTo>
                <a:lnTo>
                  <a:pt x="3863" y="1999"/>
                </a:lnTo>
                <a:lnTo>
                  <a:pt x="3859" y="2065"/>
                </a:lnTo>
                <a:lnTo>
                  <a:pt x="3853" y="2130"/>
                </a:lnTo>
                <a:lnTo>
                  <a:pt x="3845" y="2195"/>
                </a:lnTo>
                <a:lnTo>
                  <a:pt x="3836" y="2260"/>
                </a:lnTo>
                <a:lnTo>
                  <a:pt x="3823" y="2324"/>
                </a:lnTo>
                <a:lnTo>
                  <a:pt x="3809" y="2387"/>
                </a:lnTo>
                <a:lnTo>
                  <a:pt x="3793" y="2449"/>
                </a:lnTo>
                <a:lnTo>
                  <a:pt x="3776" y="2511"/>
                </a:lnTo>
                <a:lnTo>
                  <a:pt x="3755" y="2571"/>
                </a:lnTo>
                <a:lnTo>
                  <a:pt x="3733" y="2631"/>
                </a:lnTo>
                <a:lnTo>
                  <a:pt x="3709" y="2690"/>
                </a:lnTo>
                <a:lnTo>
                  <a:pt x="3683" y="2747"/>
                </a:lnTo>
                <a:lnTo>
                  <a:pt x="3656" y="2804"/>
                </a:lnTo>
                <a:lnTo>
                  <a:pt x="3626" y="2859"/>
                </a:lnTo>
                <a:lnTo>
                  <a:pt x="3596" y="2914"/>
                </a:lnTo>
                <a:lnTo>
                  <a:pt x="3566" y="2963"/>
                </a:lnTo>
                <a:lnTo>
                  <a:pt x="3534" y="3011"/>
                </a:lnTo>
                <a:lnTo>
                  <a:pt x="3502" y="3058"/>
                </a:lnTo>
                <a:lnTo>
                  <a:pt x="3467" y="3103"/>
                </a:lnTo>
                <a:lnTo>
                  <a:pt x="3432" y="3148"/>
                </a:lnTo>
                <a:lnTo>
                  <a:pt x="3395" y="3193"/>
                </a:lnTo>
                <a:lnTo>
                  <a:pt x="3358" y="3234"/>
                </a:lnTo>
                <a:lnTo>
                  <a:pt x="3318" y="3276"/>
                </a:lnTo>
                <a:lnTo>
                  <a:pt x="3278" y="3317"/>
                </a:lnTo>
                <a:lnTo>
                  <a:pt x="3237" y="3356"/>
                </a:lnTo>
                <a:lnTo>
                  <a:pt x="3194" y="3393"/>
                </a:lnTo>
                <a:lnTo>
                  <a:pt x="3150" y="3431"/>
                </a:lnTo>
                <a:lnTo>
                  <a:pt x="3106" y="3465"/>
                </a:lnTo>
                <a:lnTo>
                  <a:pt x="3059" y="3500"/>
                </a:lnTo>
                <a:lnTo>
                  <a:pt x="3013" y="3533"/>
                </a:lnTo>
                <a:lnTo>
                  <a:pt x="2965" y="3564"/>
                </a:lnTo>
                <a:lnTo>
                  <a:pt x="2965" y="3763"/>
                </a:lnTo>
                <a:lnTo>
                  <a:pt x="3040" y="3756"/>
                </a:lnTo>
                <a:lnTo>
                  <a:pt x="3184" y="3744"/>
                </a:lnTo>
                <a:lnTo>
                  <a:pt x="3240" y="3879"/>
                </a:lnTo>
                <a:lnTo>
                  <a:pt x="3257" y="3921"/>
                </a:lnTo>
                <a:lnTo>
                  <a:pt x="3272" y="3961"/>
                </a:lnTo>
                <a:lnTo>
                  <a:pt x="3283" y="4003"/>
                </a:lnTo>
                <a:lnTo>
                  <a:pt x="3293" y="4044"/>
                </a:lnTo>
                <a:lnTo>
                  <a:pt x="3301" y="4084"/>
                </a:lnTo>
                <a:lnTo>
                  <a:pt x="3305" y="4125"/>
                </a:lnTo>
                <a:lnTo>
                  <a:pt x="3309" y="4166"/>
                </a:lnTo>
                <a:lnTo>
                  <a:pt x="3310" y="4206"/>
                </a:lnTo>
                <a:lnTo>
                  <a:pt x="3309" y="4248"/>
                </a:lnTo>
                <a:lnTo>
                  <a:pt x="3305" y="4289"/>
                </a:lnTo>
                <a:lnTo>
                  <a:pt x="3300" y="4329"/>
                </a:lnTo>
                <a:lnTo>
                  <a:pt x="3292" y="4370"/>
                </a:lnTo>
                <a:lnTo>
                  <a:pt x="3282" y="4409"/>
                </a:lnTo>
                <a:lnTo>
                  <a:pt x="3269" y="4449"/>
                </a:lnTo>
                <a:lnTo>
                  <a:pt x="3256" y="4487"/>
                </a:lnTo>
                <a:lnTo>
                  <a:pt x="3239" y="4527"/>
                </a:lnTo>
                <a:lnTo>
                  <a:pt x="3224" y="4560"/>
                </a:lnTo>
                <a:lnTo>
                  <a:pt x="3240" y="4600"/>
                </a:lnTo>
                <a:lnTo>
                  <a:pt x="3257" y="4642"/>
                </a:lnTo>
                <a:lnTo>
                  <a:pt x="3272" y="4682"/>
                </a:lnTo>
                <a:lnTo>
                  <a:pt x="3283" y="4724"/>
                </a:lnTo>
                <a:lnTo>
                  <a:pt x="3293" y="4765"/>
                </a:lnTo>
                <a:lnTo>
                  <a:pt x="3301" y="4805"/>
                </a:lnTo>
                <a:lnTo>
                  <a:pt x="3305" y="4846"/>
                </a:lnTo>
                <a:lnTo>
                  <a:pt x="3309" y="4888"/>
                </a:lnTo>
                <a:lnTo>
                  <a:pt x="3310" y="4927"/>
                </a:lnTo>
                <a:lnTo>
                  <a:pt x="3309" y="4969"/>
                </a:lnTo>
                <a:lnTo>
                  <a:pt x="3305" y="5010"/>
                </a:lnTo>
                <a:lnTo>
                  <a:pt x="3300" y="5050"/>
                </a:lnTo>
                <a:lnTo>
                  <a:pt x="3292" y="5091"/>
                </a:lnTo>
                <a:lnTo>
                  <a:pt x="3282" y="5130"/>
                </a:lnTo>
                <a:lnTo>
                  <a:pt x="3269" y="5170"/>
                </a:lnTo>
                <a:lnTo>
                  <a:pt x="3256" y="5209"/>
                </a:lnTo>
                <a:lnTo>
                  <a:pt x="3239" y="5248"/>
                </a:lnTo>
                <a:lnTo>
                  <a:pt x="3191" y="5356"/>
                </a:lnTo>
                <a:lnTo>
                  <a:pt x="3073" y="5366"/>
                </a:lnTo>
                <a:lnTo>
                  <a:pt x="886" y="5559"/>
                </a:lnTo>
                <a:lnTo>
                  <a:pt x="735" y="5573"/>
                </a:lnTo>
                <a:lnTo>
                  <a:pt x="681" y="5430"/>
                </a:lnTo>
                <a:lnTo>
                  <a:pt x="668" y="5395"/>
                </a:lnTo>
                <a:lnTo>
                  <a:pt x="656" y="5359"/>
                </a:lnTo>
                <a:lnTo>
                  <a:pt x="646" y="5323"/>
                </a:lnTo>
                <a:lnTo>
                  <a:pt x="636" y="5286"/>
                </a:lnTo>
                <a:lnTo>
                  <a:pt x="628" y="5249"/>
                </a:lnTo>
                <a:lnTo>
                  <a:pt x="623" y="5210"/>
                </a:lnTo>
                <a:lnTo>
                  <a:pt x="618" y="5172"/>
                </a:lnTo>
                <a:lnTo>
                  <a:pt x="616" y="5133"/>
                </a:lnTo>
                <a:lnTo>
                  <a:pt x="614" y="5091"/>
                </a:lnTo>
                <a:lnTo>
                  <a:pt x="617" y="5049"/>
                </a:lnTo>
                <a:lnTo>
                  <a:pt x="621" y="5006"/>
                </a:lnTo>
                <a:lnTo>
                  <a:pt x="628" y="4963"/>
                </a:lnTo>
                <a:lnTo>
                  <a:pt x="633" y="4941"/>
                </a:lnTo>
                <a:lnTo>
                  <a:pt x="638" y="4919"/>
                </a:lnTo>
                <a:lnTo>
                  <a:pt x="645" y="4897"/>
                </a:lnTo>
                <a:lnTo>
                  <a:pt x="652" y="4875"/>
                </a:lnTo>
                <a:lnTo>
                  <a:pt x="659" y="4853"/>
                </a:lnTo>
                <a:lnTo>
                  <a:pt x="668" y="4831"/>
                </a:lnTo>
                <a:lnTo>
                  <a:pt x="677" y="4808"/>
                </a:lnTo>
                <a:lnTo>
                  <a:pt x="688" y="4786"/>
                </a:lnTo>
                <a:lnTo>
                  <a:pt x="700" y="4759"/>
                </a:lnTo>
                <a:lnTo>
                  <a:pt x="681" y="4709"/>
                </a:lnTo>
                <a:lnTo>
                  <a:pt x="668" y="4674"/>
                </a:lnTo>
                <a:lnTo>
                  <a:pt x="656" y="4638"/>
                </a:lnTo>
                <a:lnTo>
                  <a:pt x="646" y="4602"/>
                </a:lnTo>
                <a:lnTo>
                  <a:pt x="636" y="4565"/>
                </a:lnTo>
                <a:lnTo>
                  <a:pt x="628" y="4528"/>
                </a:lnTo>
                <a:lnTo>
                  <a:pt x="623" y="4489"/>
                </a:lnTo>
                <a:lnTo>
                  <a:pt x="618" y="4451"/>
                </a:lnTo>
                <a:lnTo>
                  <a:pt x="616" y="4412"/>
                </a:lnTo>
                <a:lnTo>
                  <a:pt x="614" y="4370"/>
                </a:lnTo>
                <a:lnTo>
                  <a:pt x="617" y="4327"/>
                </a:lnTo>
                <a:lnTo>
                  <a:pt x="621" y="4285"/>
                </a:lnTo>
                <a:lnTo>
                  <a:pt x="628" y="4242"/>
                </a:lnTo>
                <a:lnTo>
                  <a:pt x="633" y="4220"/>
                </a:lnTo>
                <a:lnTo>
                  <a:pt x="638" y="4198"/>
                </a:lnTo>
                <a:lnTo>
                  <a:pt x="645" y="4176"/>
                </a:lnTo>
                <a:lnTo>
                  <a:pt x="652" y="4154"/>
                </a:lnTo>
                <a:lnTo>
                  <a:pt x="659" y="4132"/>
                </a:lnTo>
                <a:lnTo>
                  <a:pt x="668" y="4110"/>
                </a:lnTo>
                <a:lnTo>
                  <a:pt x="677" y="4087"/>
                </a:lnTo>
                <a:lnTo>
                  <a:pt x="688" y="4064"/>
                </a:lnTo>
                <a:lnTo>
                  <a:pt x="736" y="3960"/>
                </a:lnTo>
                <a:lnTo>
                  <a:pt x="851" y="3950"/>
                </a:lnTo>
                <a:lnTo>
                  <a:pt x="934" y="3943"/>
                </a:lnTo>
                <a:lnTo>
                  <a:pt x="934" y="3586"/>
                </a:lnTo>
                <a:lnTo>
                  <a:pt x="885" y="3555"/>
                </a:lnTo>
                <a:lnTo>
                  <a:pt x="836" y="3522"/>
                </a:lnTo>
                <a:lnTo>
                  <a:pt x="789" y="3489"/>
                </a:lnTo>
                <a:lnTo>
                  <a:pt x="742" y="3454"/>
                </a:lnTo>
                <a:lnTo>
                  <a:pt x="697" y="3417"/>
                </a:lnTo>
                <a:lnTo>
                  <a:pt x="653" y="3378"/>
                </a:lnTo>
                <a:lnTo>
                  <a:pt x="610" y="3340"/>
                </a:lnTo>
                <a:lnTo>
                  <a:pt x="568" y="3299"/>
                </a:lnTo>
                <a:lnTo>
                  <a:pt x="527" y="3258"/>
                </a:lnTo>
                <a:lnTo>
                  <a:pt x="488" y="3215"/>
                </a:lnTo>
                <a:lnTo>
                  <a:pt x="450" y="3170"/>
                </a:lnTo>
                <a:lnTo>
                  <a:pt x="414" y="3125"/>
                </a:lnTo>
                <a:lnTo>
                  <a:pt x="378" y="3079"/>
                </a:lnTo>
                <a:lnTo>
                  <a:pt x="344" y="3031"/>
                </a:lnTo>
                <a:lnTo>
                  <a:pt x="311" y="2982"/>
                </a:lnTo>
                <a:lnTo>
                  <a:pt x="280" y="2934"/>
                </a:lnTo>
                <a:lnTo>
                  <a:pt x="248" y="2878"/>
                </a:lnTo>
                <a:lnTo>
                  <a:pt x="217" y="2821"/>
                </a:lnTo>
                <a:lnTo>
                  <a:pt x="188" y="2763"/>
                </a:lnTo>
                <a:lnTo>
                  <a:pt x="162" y="2705"/>
                </a:lnTo>
                <a:lnTo>
                  <a:pt x="136" y="2644"/>
                </a:lnTo>
                <a:lnTo>
                  <a:pt x="113" y="2584"/>
                </a:lnTo>
                <a:lnTo>
                  <a:pt x="92" y="2523"/>
                </a:lnTo>
                <a:lnTo>
                  <a:pt x="73" y="2460"/>
                </a:lnTo>
                <a:lnTo>
                  <a:pt x="56" y="2396"/>
                </a:lnTo>
                <a:lnTo>
                  <a:pt x="42" y="2332"/>
                </a:lnTo>
                <a:lnTo>
                  <a:pt x="29" y="2267"/>
                </a:lnTo>
                <a:lnTo>
                  <a:pt x="19" y="2201"/>
                </a:lnTo>
                <a:lnTo>
                  <a:pt x="11" y="2135"/>
                </a:lnTo>
                <a:lnTo>
                  <a:pt x="5" y="2067"/>
                </a:lnTo>
                <a:lnTo>
                  <a:pt x="1" y="2000"/>
                </a:lnTo>
                <a:lnTo>
                  <a:pt x="0" y="1932"/>
                </a:lnTo>
                <a:lnTo>
                  <a:pt x="0" y="1882"/>
                </a:lnTo>
                <a:lnTo>
                  <a:pt x="3" y="1832"/>
                </a:lnTo>
                <a:lnTo>
                  <a:pt x="5" y="1783"/>
                </a:lnTo>
                <a:lnTo>
                  <a:pt x="10" y="1734"/>
                </a:lnTo>
                <a:lnTo>
                  <a:pt x="15" y="1685"/>
                </a:lnTo>
                <a:lnTo>
                  <a:pt x="22" y="1638"/>
                </a:lnTo>
                <a:lnTo>
                  <a:pt x="30" y="1589"/>
                </a:lnTo>
                <a:lnTo>
                  <a:pt x="39" y="1543"/>
                </a:lnTo>
                <a:lnTo>
                  <a:pt x="49" y="1495"/>
                </a:lnTo>
                <a:lnTo>
                  <a:pt x="61" y="1449"/>
                </a:lnTo>
                <a:lnTo>
                  <a:pt x="73" y="1402"/>
                </a:lnTo>
                <a:lnTo>
                  <a:pt x="86" y="1357"/>
                </a:lnTo>
                <a:lnTo>
                  <a:pt x="101" y="1312"/>
                </a:lnTo>
                <a:lnTo>
                  <a:pt x="118" y="1267"/>
                </a:lnTo>
                <a:lnTo>
                  <a:pt x="134" y="1223"/>
                </a:lnTo>
                <a:lnTo>
                  <a:pt x="151" y="1179"/>
                </a:lnTo>
                <a:lnTo>
                  <a:pt x="171" y="1136"/>
                </a:lnTo>
                <a:lnTo>
                  <a:pt x="191" y="1094"/>
                </a:lnTo>
                <a:lnTo>
                  <a:pt x="212" y="1051"/>
                </a:lnTo>
                <a:lnTo>
                  <a:pt x="232" y="1011"/>
                </a:lnTo>
                <a:lnTo>
                  <a:pt x="256" y="970"/>
                </a:lnTo>
                <a:lnTo>
                  <a:pt x="279" y="930"/>
                </a:lnTo>
                <a:lnTo>
                  <a:pt x="304" y="890"/>
                </a:lnTo>
                <a:lnTo>
                  <a:pt x="330" y="852"/>
                </a:lnTo>
                <a:lnTo>
                  <a:pt x="357" y="813"/>
                </a:lnTo>
                <a:lnTo>
                  <a:pt x="383" y="775"/>
                </a:lnTo>
                <a:lnTo>
                  <a:pt x="411" y="739"/>
                </a:lnTo>
                <a:lnTo>
                  <a:pt x="441" y="702"/>
                </a:lnTo>
                <a:lnTo>
                  <a:pt x="470" y="667"/>
                </a:lnTo>
                <a:lnTo>
                  <a:pt x="502" y="632"/>
                </a:lnTo>
                <a:lnTo>
                  <a:pt x="533" y="599"/>
                </a:lnTo>
                <a:lnTo>
                  <a:pt x="566" y="565"/>
                </a:lnTo>
                <a:lnTo>
                  <a:pt x="599" y="532"/>
                </a:lnTo>
                <a:lnTo>
                  <a:pt x="633" y="501"/>
                </a:lnTo>
                <a:lnTo>
                  <a:pt x="668" y="471"/>
                </a:lnTo>
                <a:lnTo>
                  <a:pt x="703" y="441"/>
                </a:lnTo>
                <a:lnTo>
                  <a:pt x="739" y="412"/>
                </a:lnTo>
                <a:lnTo>
                  <a:pt x="776" y="383"/>
                </a:lnTo>
                <a:lnTo>
                  <a:pt x="813" y="356"/>
                </a:lnTo>
                <a:lnTo>
                  <a:pt x="851" y="329"/>
                </a:lnTo>
                <a:lnTo>
                  <a:pt x="891" y="304"/>
                </a:lnTo>
                <a:lnTo>
                  <a:pt x="930" y="279"/>
                </a:lnTo>
                <a:lnTo>
                  <a:pt x="970" y="255"/>
                </a:lnTo>
                <a:lnTo>
                  <a:pt x="1010" y="233"/>
                </a:lnTo>
                <a:lnTo>
                  <a:pt x="1052" y="211"/>
                </a:lnTo>
                <a:lnTo>
                  <a:pt x="1094" y="190"/>
                </a:lnTo>
                <a:lnTo>
                  <a:pt x="1137" y="170"/>
                </a:lnTo>
                <a:lnTo>
                  <a:pt x="1180" y="152"/>
                </a:lnTo>
                <a:lnTo>
                  <a:pt x="1224" y="133"/>
                </a:lnTo>
                <a:lnTo>
                  <a:pt x="1268" y="117"/>
                </a:lnTo>
                <a:lnTo>
                  <a:pt x="1312" y="101"/>
                </a:lnTo>
                <a:lnTo>
                  <a:pt x="1357" y="87"/>
                </a:lnTo>
                <a:lnTo>
                  <a:pt x="1403" y="73"/>
                </a:lnTo>
                <a:lnTo>
                  <a:pt x="1449" y="60"/>
                </a:lnTo>
                <a:lnTo>
                  <a:pt x="1496" y="48"/>
                </a:lnTo>
                <a:lnTo>
                  <a:pt x="1542" y="39"/>
                </a:lnTo>
                <a:lnTo>
                  <a:pt x="1590" y="30"/>
                </a:lnTo>
                <a:lnTo>
                  <a:pt x="1637" y="22"/>
                </a:lnTo>
                <a:lnTo>
                  <a:pt x="1686" y="15"/>
                </a:lnTo>
                <a:lnTo>
                  <a:pt x="1735" y="9"/>
                </a:lnTo>
                <a:lnTo>
                  <a:pt x="1783" y="5"/>
                </a:lnTo>
                <a:lnTo>
                  <a:pt x="1832" y="2"/>
                </a:lnTo>
                <a:lnTo>
                  <a:pt x="1882" y="0"/>
                </a:lnTo>
                <a:lnTo>
                  <a:pt x="1932" y="0"/>
                </a:lnTo>
                <a:close/>
                <a:moveTo>
                  <a:pt x="1507" y="2300"/>
                </a:moveTo>
                <a:lnTo>
                  <a:pt x="1507" y="2300"/>
                </a:lnTo>
                <a:lnTo>
                  <a:pt x="1533" y="2310"/>
                </a:lnTo>
                <a:lnTo>
                  <a:pt x="1557" y="2318"/>
                </a:lnTo>
                <a:lnTo>
                  <a:pt x="1569" y="2321"/>
                </a:lnTo>
                <a:lnTo>
                  <a:pt x="1580" y="2323"/>
                </a:lnTo>
                <a:lnTo>
                  <a:pt x="1592" y="2324"/>
                </a:lnTo>
                <a:lnTo>
                  <a:pt x="1604" y="2324"/>
                </a:lnTo>
                <a:lnTo>
                  <a:pt x="1619" y="2324"/>
                </a:lnTo>
                <a:lnTo>
                  <a:pt x="1633" y="2322"/>
                </a:lnTo>
                <a:lnTo>
                  <a:pt x="1648" y="2318"/>
                </a:lnTo>
                <a:lnTo>
                  <a:pt x="1663" y="2314"/>
                </a:lnTo>
                <a:lnTo>
                  <a:pt x="1677" y="2308"/>
                </a:lnTo>
                <a:lnTo>
                  <a:pt x="1691" y="2300"/>
                </a:lnTo>
                <a:lnTo>
                  <a:pt x="1705" y="2289"/>
                </a:lnTo>
                <a:lnTo>
                  <a:pt x="1718" y="2279"/>
                </a:lnTo>
                <a:lnTo>
                  <a:pt x="1750" y="2251"/>
                </a:lnTo>
                <a:lnTo>
                  <a:pt x="1782" y="2276"/>
                </a:lnTo>
                <a:lnTo>
                  <a:pt x="1801" y="2290"/>
                </a:lnTo>
                <a:lnTo>
                  <a:pt x="1819" y="2303"/>
                </a:lnTo>
                <a:lnTo>
                  <a:pt x="1838" y="2314"/>
                </a:lnTo>
                <a:lnTo>
                  <a:pt x="1855" y="2323"/>
                </a:lnTo>
                <a:lnTo>
                  <a:pt x="1873" y="2330"/>
                </a:lnTo>
                <a:lnTo>
                  <a:pt x="1890" y="2336"/>
                </a:lnTo>
                <a:lnTo>
                  <a:pt x="1908" y="2339"/>
                </a:lnTo>
                <a:lnTo>
                  <a:pt x="1924" y="2340"/>
                </a:lnTo>
                <a:lnTo>
                  <a:pt x="1939" y="2340"/>
                </a:lnTo>
                <a:lnTo>
                  <a:pt x="1954" y="2338"/>
                </a:lnTo>
                <a:lnTo>
                  <a:pt x="1969" y="2333"/>
                </a:lnTo>
                <a:lnTo>
                  <a:pt x="1984" y="2328"/>
                </a:lnTo>
                <a:lnTo>
                  <a:pt x="1999" y="2319"/>
                </a:lnTo>
                <a:lnTo>
                  <a:pt x="2013" y="2309"/>
                </a:lnTo>
                <a:lnTo>
                  <a:pt x="2028" y="2296"/>
                </a:lnTo>
                <a:lnTo>
                  <a:pt x="2044" y="2282"/>
                </a:lnTo>
                <a:lnTo>
                  <a:pt x="2077" y="2246"/>
                </a:lnTo>
                <a:lnTo>
                  <a:pt x="2113" y="2279"/>
                </a:lnTo>
                <a:lnTo>
                  <a:pt x="2134" y="2295"/>
                </a:lnTo>
                <a:lnTo>
                  <a:pt x="2154" y="2308"/>
                </a:lnTo>
                <a:lnTo>
                  <a:pt x="2175" y="2319"/>
                </a:lnTo>
                <a:lnTo>
                  <a:pt x="2194" y="2326"/>
                </a:lnTo>
                <a:lnTo>
                  <a:pt x="2215" y="2332"/>
                </a:lnTo>
                <a:lnTo>
                  <a:pt x="2235" y="2336"/>
                </a:lnTo>
                <a:lnTo>
                  <a:pt x="2255" y="2337"/>
                </a:lnTo>
                <a:lnTo>
                  <a:pt x="2275" y="2336"/>
                </a:lnTo>
                <a:lnTo>
                  <a:pt x="2291" y="2333"/>
                </a:lnTo>
                <a:lnTo>
                  <a:pt x="2308" y="2330"/>
                </a:lnTo>
                <a:lnTo>
                  <a:pt x="2324" y="2325"/>
                </a:lnTo>
                <a:lnTo>
                  <a:pt x="2342" y="2319"/>
                </a:lnTo>
                <a:lnTo>
                  <a:pt x="2359" y="2314"/>
                </a:lnTo>
                <a:lnTo>
                  <a:pt x="2377" y="2307"/>
                </a:lnTo>
                <a:lnTo>
                  <a:pt x="2412" y="2290"/>
                </a:lnTo>
                <a:lnTo>
                  <a:pt x="2484" y="2175"/>
                </a:lnTo>
                <a:lnTo>
                  <a:pt x="2653" y="2281"/>
                </a:lnTo>
                <a:lnTo>
                  <a:pt x="2239" y="2948"/>
                </a:lnTo>
                <a:lnTo>
                  <a:pt x="2239" y="3826"/>
                </a:lnTo>
                <a:lnTo>
                  <a:pt x="2564" y="3799"/>
                </a:lnTo>
                <a:lnTo>
                  <a:pt x="2564" y="3450"/>
                </a:lnTo>
                <a:lnTo>
                  <a:pt x="2564" y="3332"/>
                </a:lnTo>
                <a:lnTo>
                  <a:pt x="2668" y="3274"/>
                </a:lnTo>
                <a:lnTo>
                  <a:pt x="2712" y="3248"/>
                </a:lnTo>
                <a:lnTo>
                  <a:pt x="2756" y="3222"/>
                </a:lnTo>
                <a:lnTo>
                  <a:pt x="2799" y="3194"/>
                </a:lnTo>
                <a:lnTo>
                  <a:pt x="2841" y="3163"/>
                </a:lnTo>
                <a:lnTo>
                  <a:pt x="2882" y="3132"/>
                </a:lnTo>
                <a:lnTo>
                  <a:pt x="2921" y="3100"/>
                </a:lnTo>
                <a:lnTo>
                  <a:pt x="2960" y="3066"/>
                </a:lnTo>
                <a:lnTo>
                  <a:pt x="2997" y="3031"/>
                </a:lnTo>
                <a:lnTo>
                  <a:pt x="3033" y="2995"/>
                </a:lnTo>
                <a:lnTo>
                  <a:pt x="3067" y="2958"/>
                </a:lnTo>
                <a:lnTo>
                  <a:pt x="3101" y="2918"/>
                </a:lnTo>
                <a:lnTo>
                  <a:pt x="3134" y="2879"/>
                </a:lnTo>
                <a:lnTo>
                  <a:pt x="3165" y="2838"/>
                </a:lnTo>
                <a:lnTo>
                  <a:pt x="3195" y="2797"/>
                </a:lnTo>
                <a:lnTo>
                  <a:pt x="3223" y="2754"/>
                </a:lnTo>
                <a:lnTo>
                  <a:pt x="3250" y="2711"/>
                </a:lnTo>
                <a:lnTo>
                  <a:pt x="3275" y="2667"/>
                </a:lnTo>
                <a:lnTo>
                  <a:pt x="3299" y="2624"/>
                </a:lnTo>
                <a:lnTo>
                  <a:pt x="3319" y="2578"/>
                </a:lnTo>
                <a:lnTo>
                  <a:pt x="3340" y="2533"/>
                </a:lnTo>
                <a:lnTo>
                  <a:pt x="3359" y="2487"/>
                </a:lnTo>
                <a:lnTo>
                  <a:pt x="3376" y="2439"/>
                </a:lnTo>
                <a:lnTo>
                  <a:pt x="3393" y="2391"/>
                </a:lnTo>
                <a:lnTo>
                  <a:pt x="3406" y="2343"/>
                </a:lnTo>
                <a:lnTo>
                  <a:pt x="3419" y="2293"/>
                </a:lnTo>
                <a:lnTo>
                  <a:pt x="3431" y="2243"/>
                </a:lnTo>
                <a:lnTo>
                  <a:pt x="3440" y="2193"/>
                </a:lnTo>
                <a:lnTo>
                  <a:pt x="3448" y="2142"/>
                </a:lnTo>
                <a:lnTo>
                  <a:pt x="3454" y="2089"/>
                </a:lnTo>
                <a:lnTo>
                  <a:pt x="3459" y="2037"/>
                </a:lnTo>
                <a:lnTo>
                  <a:pt x="3461" y="1985"/>
                </a:lnTo>
                <a:lnTo>
                  <a:pt x="3462" y="1932"/>
                </a:lnTo>
                <a:lnTo>
                  <a:pt x="3462" y="1892"/>
                </a:lnTo>
                <a:lnTo>
                  <a:pt x="3460" y="1853"/>
                </a:lnTo>
                <a:lnTo>
                  <a:pt x="3458" y="1814"/>
                </a:lnTo>
                <a:lnTo>
                  <a:pt x="3454" y="1775"/>
                </a:lnTo>
                <a:lnTo>
                  <a:pt x="3449" y="1737"/>
                </a:lnTo>
                <a:lnTo>
                  <a:pt x="3445" y="1698"/>
                </a:lnTo>
                <a:lnTo>
                  <a:pt x="3438" y="1661"/>
                </a:lnTo>
                <a:lnTo>
                  <a:pt x="3431" y="1623"/>
                </a:lnTo>
                <a:lnTo>
                  <a:pt x="3423" y="1586"/>
                </a:lnTo>
                <a:lnTo>
                  <a:pt x="3415" y="1548"/>
                </a:lnTo>
                <a:lnTo>
                  <a:pt x="3404" y="1512"/>
                </a:lnTo>
                <a:lnTo>
                  <a:pt x="3394" y="1476"/>
                </a:lnTo>
                <a:lnTo>
                  <a:pt x="3382" y="1440"/>
                </a:lnTo>
                <a:lnTo>
                  <a:pt x="3369" y="1406"/>
                </a:lnTo>
                <a:lnTo>
                  <a:pt x="3357" y="1371"/>
                </a:lnTo>
                <a:lnTo>
                  <a:pt x="3341" y="1336"/>
                </a:lnTo>
                <a:lnTo>
                  <a:pt x="3328" y="1301"/>
                </a:lnTo>
                <a:lnTo>
                  <a:pt x="3311" y="1267"/>
                </a:lnTo>
                <a:lnTo>
                  <a:pt x="3295" y="1235"/>
                </a:lnTo>
                <a:lnTo>
                  <a:pt x="3278" y="1202"/>
                </a:lnTo>
                <a:lnTo>
                  <a:pt x="3259" y="1170"/>
                </a:lnTo>
                <a:lnTo>
                  <a:pt x="3240" y="1137"/>
                </a:lnTo>
                <a:lnTo>
                  <a:pt x="3221" y="1106"/>
                </a:lnTo>
                <a:lnTo>
                  <a:pt x="3201" y="1076"/>
                </a:lnTo>
                <a:lnTo>
                  <a:pt x="3180" y="1046"/>
                </a:lnTo>
                <a:lnTo>
                  <a:pt x="3158" y="1015"/>
                </a:lnTo>
                <a:lnTo>
                  <a:pt x="3136" y="986"/>
                </a:lnTo>
                <a:lnTo>
                  <a:pt x="3113" y="957"/>
                </a:lnTo>
                <a:lnTo>
                  <a:pt x="3090" y="930"/>
                </a:lnTo>
                <a:lnTo>
                  <a:pt x="3065" y="902"/>
                </a:lnTo>
                <a:lnTo>
                  <a:pt x="3040" y="875"/>
                </a:lnTo>
                <a:lnTo>
                  <a:pt x="3014" y="849"/>
                </a:lnTo>
                <a:lnTo>
                  <a:pt x="2987" y="824"/>
                </a:lnTo>
                <a:lnTo>
                  <a:pt x="2961" y="798"/>
                </a:lnTo>
                <a:lnTo>
                  <a:pt x="2934" y="774"/>
                </a:lnTo>
                <a:lnTo>
                  <a:pt x="2905" y="751"/>
                </a:lnTo>
                <a:lnTo>
                  <a:pt x="2877" y="728"/>
                </a:lnTo>
                <a:lnTo>
                  <a:pt x="2848" y="704"/>
                </a:lnTo>
                <a:lnTo>
                  <a:pt x="2818" y="683"/>
                </a:lnTo>
                <a:lnTo>
                  <a:pt x="2788" y="663"/>
                </a:lnTo>
                <a:lnTo>
                  <a:pt x="2756" y="642"/>
                </a:lnTo>
                <a:lnTo>
                  <a:pt x="2725" y="622"/>
                </a:lnTo>
                <a:lnTo>
                  <a:pt x="2694" y="603"/>
                </a:lnTo>
                <a:lnTo>
                  <a:pt x="2661" y="586"/>
                </a:lnTo>
                <a:lnTo>
                  <a:pt x="2629" y="568"/>
                </a:lnTo>
                <a:lnTo>
                  <a:pt x="2595" y="552"/>
                </a:lnTo>
                <a:lnTo>
                  <a:pt x="2561" y="536"/>
                </a:lnTo>
                <a:lnTo>
                  <a:pt x="2528" y="521"/>
                </a:lnTo>
                <a:lnTo>
                  <a:pt x="2493" y="507"/>
                </a:lnTo>
                <a:lnTo>
                  <a:pt x="2458" y="494"/>
                </a:lnTo>
                <a:lnTo>
                  <a:pt x="2423" y="481"/>
                </a:lnTo>
                <a:lnTo>
                  <a:pt x="2387" y="470"/>
                </a:lnTo>
                <a:lnTo>
                  <a:pt x="2351" y="459"/>
                </a:lnTo>
                <a:lnTo>
                  <a:pt x="2314" y="449"/>
                </a:lnTo>
                <a:lnTo>
                  <a:pt x="2277" y="440"/>
                </a:lnTo>
                <a:lnTo>
                  <a:pt x="2240" y="431"/>
                </a:lnTo>
                <a:lnTo>
                  <a:pt x="2203" y="424"/>
                </a:lnTo>
                <a:lnTo>
                  <a:pt x="2164" y="419"/>
                </a:lnTo>
                <a:lnTo>
                  <a:pt x="2127" y="413"/>
                </a:lnTo>
                <a:lnTo>
                  <a:pt x="2088" y="408"/>
                </a:lnTo>
                <a:lnTo>
                  <a:pt x="2049" y="405"/>
                </a:lnTo>
                <a:lnTo>
                  <a:pt x="2011" y="402"/>
                </a:lnTo>
                <a:lnTo>
                  <a:pt x="1972" y="401"/>
                </a:lnTo>
                <a:lnTo>
                  <a:pt x="1932" y="401"/>
                </a:lnTo>
                <a:lnTo>
                  <a:pt x="1893" y="401"/>
                </a:lnTo>
                <a:lnTo>
                  <a:pt x="1853" y="402"/>
                </a:lnTo>
                <a:lnTo>
                  <a:pt x="1814" y="405"/>
                </a:lnTo>
                <a:lnTo>
                  <a:pt x="1775" y="408"/>
                </a:lnTo>
                <a:lnTo>
                  <a:pt x="1737" y="413"/>
                </a:lnTo>
                <a:lnTo>
                  <a:pt x="1699" y="419"/>
                </a:lnTo>
                <a:lnTo>
                  <a:pt x="1660" y="424"/>
                </a:lnTo>
                <a:lnTo>
                  <a:pt x="1623" y="431"/>
                </a:lnTo>
                <a:lnTo>
                  <a:pt x="1586" y="440"/>
                </a:lnTo>
                <a:lnTo>
                  <a:pt x="1549" y="449"/>
                </a:lnTo>
                <a:lnTo>
                  <a:pt x="1513" y="459"/>
                </a:lnTo>
                <a:lnTo>
                  <a:pt x="1477" y="470"/>
                </a:lnTo>
                <a:lnTo>
                  <a:pt x="1441" y="481"/>
                </a:lnTo>
                <a:lnTo>
                  <a:pt x="1405" y="494"/>
                </a:lnTo>
                <a:lnTo>
                  <a:pt x="1370" y="507"/>
                </a:lnTo>
                <a:lnTo>
                  <a:pt x="1335" y="521"/>
                </a:lnTo>
                <a:lnTo>
                  <a:pt x="1302" y="536"/>
                </a:lnTo>
                <a:lnTo>
                  <a:pt x="1268" y="552"/>
                </a:lnTo>
                <a:lnTo>
                  <a:pt x="1234" y="568"/>
                </a:lnTo>
                <a:lnTo>
                  <a:pt x="1202" y="586"/>
                </a:lnTo>
                <a:lnTo>
                  <a:pt x="1169" y="603"/>
                </a:lnTo>
                <a:lnTo>
                  <a:pt x="1138" y="622"/>
                </a:lnTo>
                <a:lnTo>
                  <a:pt x="1107" y="642"/>
                </a:lnTo>
                <a:lnTo>
                  <a:pt x="1076" y="663"/>
                </a:lnTo>
                <a:lnTo>
                  <a:pt x="1045" y="683"/>
                </a:lnTo>
                <a:lnTo>
                  <a:pt x="1016" y="704"/>
                </a:lnTo>
                <a:lnTo>
                  <a:pt x="987" y="728"/>
                </a:lnTo>
                <a:lnTo>
                  <a:pt x="958" y="751"/>
                </a:lnTo>
                <a:lnTo>
                  <a:pt x="930" y="774"/>
                </a:lnTo>
                <a:lnTo>
                  <a:pt x="902" y="798"/>
                </a:lnTo>
                <a:lnTo>
                  <a:pt x="876" y="824"/>
                </a:lnTo>
                <a:lnTo>
                  <a:pt x="849" y="849"/>
                </a:lnTo>
                <a:lnTo>
                  <a:pt x="823" y="875"/>
                </a:lnTo>
                <a:lnTo>
                  <a:pt x="799" y="902"/>
                </a:lnTo>
                <a:lnTo>
                  <a:pt x="775" y="930"/>
                </a:lnTo>
                <a:lnTo>
                  <a:pt x="750" y="957"/>
                </a:lnTo>
                <a:lnTo>
                  <a:pt x="728" y="986"/>
                </a:lnTo>
                <a:lnTo>
                  <a:pt x="705" y="1015"/>
                </a:lnTo>
                <a:lnTo>
                  <a:pt x="684" y="1046"/>
                </a:lnTo>
                <a:lnTo>
                  <a:pt x="662" y="1076"/>
                </a:lnTo>
                <a:lnTo>
                  <a:pt x="642" y="1106"/>
                </a:lnTo>
                <a:lnTo>
                  <a:pt x="623" y="1137"/>
                </a:lnTo>
                <a:lnTo>
                  <a:pt x="604" y="1170"/>
                </a:lnTo>
                <a:lnTo>
                  <a:pt x="585" y="1202"/>
                </a:lnTo>
                <a:lnTo>
                  <a:pt x="569" y="1235"/>
                </a:lnTo>
                <a:lnTo>
                  <a:pt x="552" y="1267"/>
                </a:lnTo>
                <a:lnTo>
                  <a:pt x="537" y="1301"/>
                </a:lnTo>
                <a:lnTo>
                  <a:pt x="522" y="1336"/>
                </a:lnTo>
                <a:lnTo>
                  <a:pt x="508" y="1371"/>
                </a:lnTo>
                <a:lnTo>
                  <a:pt x="494" y="1406"/>
                </a:lnTo>
                <a:lnTo>
                  <a:pt x="482" y="1440"/>
                </a:lnTo>
                <a:lnTo>
                  <a:pt x="470" y="1476"/>
                </a:lnTo>
                <a:lnTo>
                  <a:pt x="459" y="1512"/>
                </a:lnTo>
                <a:lnTo>
                  <a:pt x="450" y="1548"/>
                </a:lnTo>
                <a:lnTo>
                  <a:pt x="440" y="1586"/>
                </a:lnTo>
                <a:lnTo>
                  <a:pt x="432" y="1623"/>
                </a:lnTo>
                <a:lnTo>
                  <a:pt x="425" y="1661"/>
                </a:lnTo>
                <a:lnTo>
                  <a:pt x="418" y="1698"/>
                </a:lnTo>
                <a:lnTo>
                  <a:pt x="414" y="1737"/>
                </a:lnTo>
                <a:lnTo>
                  <a:pt x="409" y="1775"/>
                </a:lnTo>
                <a:lnTo>
                  <a:pt x="405" y="1814"/>
                </a:lnTo>
                <a:lnTo>
                  <a:pt x="403" y="1853"/>
                </a:lnTo>
                <a:lnTo>
                  <a:pt x="402" y="1892"/>
                </a:lnTo>
                <a:lnTo>
                  <a:pt x="401" y="1932"/>
                </a:lnTo>
                <a:lnTo>
                  <a:pt x="402" y="1986"/>
                </a:lnTo>
                <a:lnTo>
                  <a:pt x="405" y="2040"/>
                </a:lnTo>
                <a:lnTo>
                  <a:pt x="410" y="2093"/>
                </a:lnTo>
                <a:lnTo>
                  <a:pt x="416" y="2146"/>
                </a:lnTo>
                <a:lnTo>
                  <a:pt x="424" y="2199"/>
                </a:lnTo>
                <a:lnTo>
                  <a:pt x="434" y="2251"/>
                </a:lnTo>
                <a:lnTo>
                  <a:pt x="446" y="2301"/>
                </a:lnTo>
                <a:lnTo>
                  <a:pt x="459" y="2352"/>
                </a:lnTo>
                <a:lnTo>
                  <a:pt x="474" y="2402"/>
                </a:lnTo>
                <a:lnTo>
                  <a:pt x="490" y="2451"/>
                </a:lnTo>
                <a:lnTo>
                  <a:pt x="509" y="2498"/>
                </a:lnTo>
                <a:lnTo>
                  <a:pt x="529" y="2546"/>
                </a:lnTo>
                <a:lnTo>
                  <a:pt x="549" y="2592"/>
                </a:lnTo>
                <a:lnTo>
                  <a:pt x="573" y="2638"/>
                </a:lnTo>
                <a:lnTo>
                  <a:pt x="597" y="2682"/>
                </a:lnTo>
                <a:lnTo>
                  <a:pt x="623" y="2726"/>
                </a:lnTo>
                <a:lnTo>
                  <a:pt x="650" y="2770"/>
                </a:lnTo>
                <a:lnTo>
                  <a:pt x="679" y="2814"/>
                </a:lnTo>
                <a:lnTo>
                  <a:pt x="711" y="2856"/>
                </a:lnTo>
                <a:lnTo>
                  <a:pt x="743" y="2896"/>
                </a:lnTo>
                <a:lnTo>
                  <a:pt x="777" y="2937"/>
                </a:lnTo>
                <a:lnTo>
                  <a:pt x="812" y="2975"/>
                </a:lnTo>
                <a:lnTo>
                  <a:pt x="848" y="3014"/>
                </a:lnTo>
                <a:lnTo>
                  <a:pt x="885" y="3050"/>
                </a:lnTo>
                <a:lnTo>
                  <a:pt x="924" y="3085"/>
                </a:lnTo>
                <a:lnTo>
                  <a:pt x="964" y="3118"/>
                </a:lnTo>
                <a:lnTo>
                  <a:pt x="1004" y="3151"/>
                </a:lnTo>
                <a:lnTo>
                  <a:pt x="1047" y="3182"/>
                </a:lnTo>
                <a:lnTo>
                  <a:pt x="1090" y="3211"/>
                </a:lnTo>
                <a:lnTo>
                  <a:pt x="1135" y="3239"/>
                </a:lnTo>
                <a:lnTo>
                  <a:pt x="1180" y="3266"/>
                </a:lnTo>
                <a:lnTo>
                  <a:pt x="1226" y="3291"/>
                </a:lnTo>
                <a:lnTo>
                  <a:pt x="1335" y="3348"/>
                </a:lnTo>
                <a:lnTo>
                  <a:pt x="1335" y="3469"/>
                </a:lnTo>
                <a:lnTo>
                  <a:pt x="1335" y="3838"/>
                </a:lnTo>
                <a:lnTo>
                  <a:pt x="1674" y="3838"/>
                </a:lnTo>
                <a:lnTo>
                  <a:pt x="1674" y="2948"/>
                </a:lnTo>
                <a:lnTo>
                  <a:pt x="1260" y="2281"/>
                </a:lnTo>
                <a:lnTo>
                  <a:pt x="1431" y="2175"/>
                </a:lnTo>
                <a:lnTo>
                  <a:pt x="1507" y="2300"/>
                </a:lnTo>
                <a:close/>
                <a:moveTo>
                  <a:pt x="2326" y="2429"/>
                </a:moveTo>
                <a:lnTo>
                  <a:pt x="2326" y="2429"/>
                </a:lnTo>
                <a:lnTo>
                  <a:pt x="2305" y="2432"/>
                </a:lnTo>
                <a:lnTo>
                  <a:pt x="2284" y="2435"/>
                </a:lnTo>
                <a:lnTo>
                  <a:pt x="2258" y="2437"/>
                </a:lnTo>
                <a:lnTo>
                  <a:pt x="2234" y="2437"/>
                </a:lnTo>
                <a:lnTo>
                  <a:pt x="2208" y="2433"/>
                </a:lnTo>
                <a:lnTo>
                  <a:pt x="2184" y="2429"/>
                </a:lnTo>
                <a:lnTo>
                  <a:pt x="2158" y="2420"/>
                </a:lnTo>
                <a:lnTo>
                  <a:pt x="2134" y="2411"/>
                </a:lnTo>
                <a:lnTo>
                  <a:pt x="2109" y="2397"/>
                </a:lnTo>
                <a:lnTo>
                  <a:pt x="2083" y="2382"/>
                </a:lnTo>
                <a:lnTo>
                  <a:pt x="2063" y="2396"/>
                </a:lnTo>
                <a:lnTo>
                  <a:pt x="2045" y="2409"/>
                </a:lnTo>
                <a:lnTo>
                  <a:pt x="2024" y="2419"/>
                </a:lnTo>
                <a:lnTo>
                  <a:pt x="2004" y="2427"/>
                </a:lnTo>
                <a:lnTo>
                  <a:pt x="1983" y="2434"/>
                </a:lnTo>
                <a:lnTo>
                  <a:pt x="1962" y="2438"/>
                </a:lnTo>
                <a:lnTo>
                  <a:pt x="1941" y="2440"/>
                </a:lnTo>
                <a:lnTo>
                  <a:pt x="1920" y="2440"/>
                </a:lnTo>
                <a:lnTo>
                  <a:pt x="1900" y="2439"/>
                </a:lnTo>
                <a:lnTo>
                  <a:pt x="1879" y="2435"/>
                </a:lnTo>
                <a:lnTo>
                  <a:pt x="1858" y="2430"/>
                </a:lnTo>
                <a:lnTo>
                  <a:pt x="1837" y="2423"/>
                </a:lnTo>
                <a:lnTo>
                  <a:pt x="1816" y="2415"/>
                </a:lnTo>
                <a:lnTo>
                  <a:pt x="1794" y="2404"/>
                </a:lnTo>
                <a:lnTo>
                  <a:pt x="1773" y="2393"/>
                </a:lnTo>
                <a:lnTo>
                  <a:pt x="1752" y="2379"/>
                </a:lnTo>
                <a:lnTo>
                  <a:pt x="1735" y="2390"/>
                </a:lnTo>
                <a:lnTo>
                  <a:pt x="1716" y="2399"/>
                </a:lnTo>
                <a:lnTo>
                  <a:pt x="1699" y="2408"/>
                </a:lnTo>
                <a:lnTo>
                  <a:pt x="1679" y="2413"/>
                </a:lnTo>
                <a:lnTo>
                  <a:pt x="1660" y="2418"/>
                </a:lnTo>
                <a:lnTo>
                  <a:pt x="1642" y="2422"/>
                </a:lnTo>
                <a:lnTo>
                  <a:pt x="1622" y="2424"/>
                </a:lnTo>
                <a:lnTo>
                  <a:pt x="1602" y="2424"/>
                </a:lnTo>
                <a:lnTo>
                  <a:pt x="1585" y="2424"/>
                </a:lnTo>
                <a:lnTo>
                  <a:pt x="1860" y="2866"/>
                </a:lnTo>
                <a:lnTo>
                  <a:pt x="1875" y="2891"/>
                </a:lnTo>
                <a:lnTo>
                  <a:pt x="1875" y="2918"/>
                </a:lnTo>
                <a:lnTo>
                  <a:pt x="1875" y="3838"/>
                </a:lnTo>
                <a:lnTo>
                  <a:pt x="2038" y="3838"/>
                </a:lnTo>
                <a:lnTo>
                  <a:pt x="2038" y="2918"/>
                </a:lnTo>
                <a:lnTo>
                  <a:pt x="2038" y="2891"/>
                </a:lnTo>
                <a:lnTo>
                  <a:pt x="2053" y="2866"/>
                </a:lnTo>
                <a:lnTo>
                  <a:pt x="2326" y="2429"/>
                </a:lnTo>
                <a:close/>
                <a:moveTo>
                  <a:pt x="2506" y="5533"/>
                </a:moveTo>
                <a:lnTo>
                  <a:pt x="1402" y="5631"/>
                </a:lnTo>
                <a:lnTo>
                  <a:pt x="1405" y="5656"/>
                </a:lnTo>
                <a:lnTo>
                  <a:pt x="1410" y="5681"/>
                </a:lnTo>
                <a:lnTo>
                  <a:pt x="1417" y="5705"/>
                </a:lnTo>
                <a:lnTo>
                  <a:pt x="1424" y="5729"/>
                </a:lnTo>
                <a:lnTo>
                  <a:pt x="1432" y="5753"/>
                </a:lnTo>
                <a:lnTo>
                  <a:pt x="1441" y="5776"/>
                </a:lnTo>
                <a:lnTo>
                  <a:pt x="1451" y="5798"/>
                </a:lnTo>
                <a:lnTo>
                  <a:pt x="1463" y="5820"/>
                </a:lnTo>
                <a:lnTo>
                  <a:pt x="1475" y="5842"/>
                </a:lnTo>
                <a:lnTo>
                  <a:pt x="1489" y="5862"/>
                </a:lnTo>
                <a:lnTo>
                  <a:pt x="1503" y="5883"/>
                </a:lnTo>
                <a:lnTo>
                  <a:pt x="1516" y="5902"/>
                </a:lnTo>
                <a:lnTo>
                  <a:pt x="1533" y="5921"/>
                </a:lnTo>
                <a:lnTo>
                  <a:pt x="1549" y="5938"/>
                </a:lnTo>
                <a:lnTo>
                  <a:pt x="1566" y="5956"/>
                </a:lnTo>
                <a:lnTo>
                  <a:pt x="1584" y="5973"/>
                </a:lnTo>
                <a:lnTo>
                  <a:pt x="1602" y="5988"/>
                </a:lnTo>
                <a:lnTo>
                  <a:pt x="1622" y="6003"/>
                </a:lnTo>
                <a:lnTo>
                  <a:pt x="1642" y="6017"/>
                </a:lnTo>
                <a:lnTo>
                  <a:pt x="1663" y="6031"/>
                </a:lnTo>
                <a:lnTo>
                  <a:pt x="1685" y="6043"/>
                </a:lnTo>
                <a:lnTo>
                  <a:pt x="1706" y="6055"/>
                </a:lnTo>
                <a:lnTo>
                  <a:pt x="1729" y="6065"/>
                </a:lnTo>
                <a:lnTo>
                  <a:pt x="1752" y="6074"/>
                </a:lnTo>
                <a:lnTo>
                  <a:pt x="1775" y="6082"/>
                </a:lnTo>
                <a:lnTo>
                  <a:pt x="1799" y="6091"/>
                </a:lnTo>
                <a:lnTo>
                  <a:pt x="1823" y="6096"/>
                </a:lnTo>
                <a:lnTo>
                  <a:pt x="1849" y="6102"/>
                </a:lnTo>
                <a:lnTo>
                  <a:pt x="1873" y="6106"/>
                </a:lnTo>
                <a:lnTo>
                  <a:pt x="1900" y="6109"/>
                </a:lnTo>
                <a:lnTo>
                  <a:pt x="1925" y="6110"/>
                </a:lnTo>
                <a:lnTo>
                  <a:pt x="1951" y="6111"/>
                </a:lnTo>
                <a:lnTo>
                  <a:pt x="1980" y="6110"/>
                </a:lnTo>
                <a:lnTo>
                  <a:pt x="2008" y="6109"/>
                </a:lnTo>
                <a:lnTo>
                  <a:pt x="2035" y="6106"/>
                </a:lnTo>
                <a:lnTo>
                  <a:pt x="2063" y="6100"/>
                </a:lnTo>
                <a:lnTo>
                  <a:pt x="2090" y="6094"/>
                </a:lnTo>
                <a:lnTo>
                  <a:pt x="2117" y="6087"/>
                </a:lnTo>
                <a:lnTo>
                  <a:pt x="2142" y="6078"/>
                </a:lnTo>
                <a:lnTo>
                  <a:pt x="2168" y="6067"/>
                </a:lnTo>
                <a:lnTo>
                  <a:pt x="2192" y="6057"/>
                </a:lnTo>
                <a:lnTo>
                  <a:pt x="2215" y="6044"/>
                </a:lnTo>
                <a:lnTo>
                  <a:pt x="2239" y="6031"/>
                </a:lnTo>
                <a:lnTo>
                  <a:pt x="2262" y="6016"/>
                </a:lnTo>
                <a:lnTo>
                  <a:pt x="2284" y="6001"/>
                </a:lnTo>
                <a:lnTo>
                  <a:pt x="2305" y="5985"/>
                </a:lnTo>
                <a:lnTo>
                  <a:pt x="2324" y="5968"/>
                </a:lnTo>
                <a:lnTo>
                  <a:pt x="2344" y="5949"/>
                </a:lnTo>
                <a:lnTo>
                  <a:pt x="2362" y="5929"/>
                </a:lnTo>
                <a:lnTo>
                  <a:pt x="2379" y="5909"/>
                </a:lnTo>
                <a:lnTo>
                  <a:pt x="2396" y="5889"/>
                </a:lnTo>
                <a:lnTo>
                  <a:pt x="2412" y="5866"/>
                </a:lnTo>
                <a:lnTo>
                  <a:pt x="2425" y="5844"/>
                </a:lnTo>
                <a:lnTo>
                  <a:pt x="2439" y="5821"/>
                </a:lnTo>
                <a:lnTo>
                  <a:pt x="2451" y="5797"/>
                </a:lnTo>
                <a:lnTo>
                  <a:pt x="2463" y="5772"/>
                </a:lnTo>
                <a:lnTo>
                  <a:pt x="2473" y="5747"/>
                </a:lnTo>
                <a:lnTo>
                  <a:pt x="2481" y="5721"/>
                </a:lnTo>
                <a:lnTo>
                  <a:pt x="2489" y="5695"/>
                </a:lnTo>
                <a:lnTo>
                  <a:pt x="2495" y="5668"/>
                </a:lnTo>
                <a:lnTo>
                  <a:pt x="2500" y="5641"/>
                </a:lnTo>
                <a:lnTo>
                  <a:pt x="2503" y="5613"/>
                </a:lnTo>
                <a:lnTo>
                  <a:pt x="2506" y="5584"/>
                </a:lnTo>
                <a:lnTo>
                  <a:pt x="2507" y="5556"/>
                </a:lnTo>
                <a:lnTo>
                  <a:pt x="2506" y="5533"/>
                </a:lnTo>
                <a:close/>
                <a:moveTo>
                  <a:pt x="2908" y="4892"/>
                </a:moveTo>
                <a:lnTo>
                  <a:pt x="1018" y="5060"/>
                </a:lnTo>
                <a:lnTo>
                  <a:pt x="1015" y="5089"/>
                </a:lnTo>
                <a:lnTo>
                  <a:pt x="1015" y="5118"/>
                </a:lnTo>
                <a:lnTo>
                  <a:pt x="1017" y="5144"/>
                </a:lnTo>
                <a:lnTo>
                  <a:pt x="2906" y="4978"/>
                </a:lnTo>
                <a:lnTo>
                  <a:pt x="2908" y="4953"/>
                </a:lnTo>
                <a:lnTo>
                  <a:pt x="2910" y="4927"/>
                </a:lnTo>
                <a:lnTo>
                  <a:pt x="2910" y="4910"/>
                </a:lnTo>
                <a:lnTo>
                  <a:pt x="2908" y="4892"/>
                </a:lnTo>
                <a:close/>
                <a:moveTo>
                  <a:pt x="2908" y="4171"/>
                </a:moveTo>
                <a:lnTo>
                  <a:pt x="1018" y="4337"/>
                </a:lnTo>
                <a:lnTo>
                  <a:pt x="1015" y="4368"/>
                </a:lnTo>
                <a:lnTo>
                  <a:pt x="1015" y="4397"/>
                </a:lnTo>
                <a:lnTo>
                  <a:pt x="1017" y="4423"/>
                </a:lnTo>
                <a:lnTo>
                  <a:pt x="2906" y="4257"/>
                </a:lnTo>
                <a:lnTo>
                  <a:pt x="2908" y="4232"/>
                </a:lnTo>
                <a:lnTo>
                  <a:pt x="2910" y="4206"/>
                </a:lnTo>
                <a:lnTo>
                  <a:pt x="2910" y="4189"/>
                </a:lnTo>
                <a:lnTo>
                  <a:pt x="2908" y="417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53" name="椭圆 52"/>
          <p:cNvSpPr/>
          <p:nvPr>
            <p:custDataLst>
              <p:tags r:id="rId5"/>
            </p:custDataLst>
          </p:nvPr>
        </p:nvSpPr>
        <p:spPr>
          <a:xfrm>
            <a:off x="5252085" y="3426460"/>
            <a:ext cx="393700" cy="3937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</a:pPr>
            <a:endParaRPr lang="zh-CN" altLang="en-US" sz="13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KSO_Shape"/>
          <p:cNvSpPr/>
          <p:nvPr>
            <p:custDataLst>
              <p:tags r:id="rId6"/>
            </p:custDataLst>
          </p:nvPr>
        </p:nvSpPr>
        <p:spPr bwMode="auto">
          <a:xfrm>
            <a:off x="5315585" y="3502025"/>
            <a:ext cx="266065" cy="241935"/>
          </a:xfrm>
          <a:custGeom>
            <a:avLst/>
            <a:gdLst>
              <a:gd name="T0" fmla="*/ 1905000 w 2301875"/>
              <a:gd name="T1" fmla="*/ 1125992 h 2090738"/>
              <a:gd name="T2" fmla="*/ 748124 w 2301875"/>
              <a:gd name="T3" fmla="*/ 979328 h 2090738"/>
              <a:gd name="T4" fmla="*/ 705549 w 2301875"/>
              <a:gd name="T5" fmla="*/ 1045945 h 2090738"/>
              <a:gd name="T6" fmla="*/ 646680 w 2301875"/>
              <a:gd name="T7" fmla="*/ 1080176 h 2090738"/>
              <a:gd name="T8" fmla="*/ 589913 w 2301875"/>
              <a:gd name="T9" fmla="*/ 1077017 h 2090738"/>
              <a:gd name="T10" fmla="*/ 523423 w 2301875"/>
              <a:gd name="T11" fmla="*/ 1023828 h 2090738"/>
              <a:gd name="T12" fmla="*/ 483214 w 2301875"/>
              <a:gd name="T13" fmla="*/ 928772 h 2090738"/>
              <a:gd name="T14" fmla="*/ 481375 w 2301875"/>
              <a:gd name="T15" fmla="*/ 811862 h 2090738"/>
              <a:gd name="T16" fmla="*/ 518430 w 2301875"/>
              <a:gd name="T17" fmla="*/ 713910 h 2090738"/>
              <a:gd name="T18" fmla="*/ 582818 w 2301875"/>
              <a:gd name="T19" fmla="*/ 655981 h 2090738"/>
              <a:gd name="T20" fmla="*/ 640898 w 2301875"/>
              <a:gd name="T21" fmla="*/ 648872 h 2090738"/>
              <a:gd name="T22" fmla="*/ 700555 w 2301875"/>
              <a:gd name="T23" fmla="*/ 680206 h 2090738"/>
              <a:gd name="T24" fmla="*/ 745232 w 2301875"/>
              <a:gd name="T25" fmla="*/ 744191 h 2090738"/>
              <a:gd name="T26" fmla="*/ 1479516 w 2301875"/>
              <a:gd name="T27" fmla="*/ 609638 h 2090738"/>
              <a:gd name="T28" fmla="*/ 757270 w 2301875"/>
              <a:gd name="T29" fmla="*/ 19191 h 2090738"/>
              <a:gd name="T30" fmla="*/ 892066 w 2301875"/>
              <a:gd name="T31" fmla="*/ 82023 h 2090738"/>
              <a:gd name="T32" fmla="*/ 1010307 w 2301875"/>
              <a:gd name="T33" fmla="*/ 182975 h 2090738"/>
              <a:gd name="T34" fmla="*/ 1108579 w 2301875"/>
              <a:gd name="T35" fmla="*/ 317314 h 2090738"/>
              <a:gd name="T36" fmla="*/ 1182939 w 2301875"/>
              <a:gd name="T37" fmla="*/ 479784 h 2090738"/>
              <a:gd name="T38" fmla="*/ 1024759 w 2301875"/>
              <a:gd name="T39" fmla="*/ 648037 h 2090738"/>
              <a:gd name="T40" fmla="*/ 931217 w 2301875"/>
              <a:gd name="T41" fmla="*/ 409853 h 2090738"/>
              <a:gd name="T42" fmla="*/ 850025 w 2301875"/>
              <a:gd name="T43" fmla="*/ 303906 h 2090738"/>
              <a:gd name="T44" fmla="*/ 770146 w 2301875"/>
              <a:gd name="T45" fmla="*/ 240286 h 2090738"/>
              <a:gd name="T46" fmla="*/ 682385 w 2301875"/>
              <a:gd name="T47" fmla="*/ 204269 h 2090738"/>
              <a:gd name="T48" fmla="*/ 580434 w 2301875"/>
              <a:gd name="T49" fmla="*/ 200851 h 2090738"/>
              <a:gd name="T50" fmla="*/ 469024 w 2301875"/>
              <a:gd name="T51" fmla="*/ 244755 h 2090738"/>
              <a:gd name="T52" fmla="*/ 370226 w 2301875"/>
              <a:gd name="T53" fmla="*/ 332299 h 2090738"/>
              <a:gd name="T54" fmla="*/ 289560 w 2301875"/>
              <a:gd name="T55" fmla="*/ 455860 h 2090738"/>
              <a:gd name="T56" fmla="*/ 231228 w 2301875"/>
              <a:gd name="T57" fmla="*/ 608339 h 2090738"/>
              <a:gd name="T58" fmla="*/ 200748 w 2301875"/>
              <a:gd name="T59" fmla="*/ 781324 h 2090738"/>
              <a:gd name="T60" fmla="*/ 202324 w 2301875"/>
              <a:gd name="T61" fmla="*/ 965351 h 2090738"/>
              <a:gd name="T62" fmla="*/ 235694 w 2301875"/>
              <a:gd name="T63" fmla="*/ 1137021 h 2090738"/>
              <a:gd name="T64" fmla="*/ 296129 w 2301875"/>
              <a:gd name="T65" fmla="*/ 1287134 h 2090738"/>
              <a:gd name="T66" fmla="*/ 378635 w 2301875"/>
              <a:gd name="T67" fmla="*/ 1407540 h 2090738"/>
              <a:gd name="T68" fmla="*/ 478484 w 2301875"/>
              <a:gd name="T69" fmla="*/ 1491667 h 2090738"/>
              <a:gd name="T70" fmla="*/ 591207 w 2301875"/>
              <a:gd name="T71" fmla="*/ 1530575 h 2090738"/>
              <a:gd name="T72" fmla="*/ 690530 w 2301875"/>
              <a:gd name="T73" fmla="*/ 1524003 h 2090738"/>
              <a:gd name="T74" fmla="*/ 777766 w 2301875"/>
              <a:gd name="T75" fmla="*/ 1485620 h 2090738"/>
              <a:gd name="T76" fmla="*/ 857119 w 2301875"/>
              <a:gd name="T77" fmla="*/ 1419370 h 2090738"/>
              <a:gd name="T78" fmla="*/ 942252 w 2301875"/>
              <a:gd name="T79" fmla="*/ 1301594 h 2090738"/>
              <a:gd name="T80" fmla="*/ 1227083 w 2301875"/>
              <a:gd name="T81" fmla="*/ 1082339 h 2090738"/>
              <a:gd name="T82" fmla="*/ 1177159 w 2301875"/>
              <a:gd name="T83" fmla="*/ 1266365 h 2090738"/>
              <a:gd name="T84" fmla="*/ 1100433 w 2301875"/>
              <a:gd name="T85" fmla="*/ 1426469 h 2090738"/>
              <a:gd name="T86" fmla="*/ 1000322 w 2301875"/>
              <a:gd name="T87" fmla="*/ 1558179 h 2090738"/>
              <a:gd name="T88" fmla="*/ 880241 w 2301875"/>
              <a:gd name="T89" fmla="*/ 1655976 h 2090738"/>
              <a:gd name="T90" fmla="*/ 744132 w 2301875"/>
              <a:gd name="T91" fmla="*/ 1714602 h 2090738"/>
              <a:gd name="T92" fmla="*/ 590681 w 2301875"/>
              <a:gd name="T93" fmla="*/ 1729061 h 2090738"/>
              <a:gd name="T94" fmla="*/ 421465 w 2301875"/>
              <a:gd name="T95" fmla="*/ 1685420 h 2090738"/>
              <a:gd name="T96" fmla="*/ 272480 w 2301875"/>
              <a:gd name="T97" fmla="*/ 1584468 h 2090738"/>
              <a:gd name="T98" fmla="*/ 150035 w 2301875"/>
              <a:gd name="T99" fmla="*/ 1434093 h 2090738"/>
              <a:gd name="T100" fmla="*/ 60434 w 2301875"/>
              <a:gd name="T101" fmla="*/ 1243494 h 2090738"/>
              <a:gd name="T102" fmla="*/ 9459 w 2301875"/>
              <a:gd name="T103" fmla="*/ 1020296 h 2090738"/>
              <a:gd name="T104" fmla="*/ 3153 w 2301875"/>
              <a:gd name="T105" fmla="*/ 775540 h 2090738"/>
              <a:gd name="T106" fmla="*/ 42567 w 2301875"/>
              <a:gd name="T107" fmla="*/ 544981 h 2090738"/>
              <a:gd name="T108" fmla="*/ 122182 w 2301875"/>
              <a:gd name="T109" fmla="*/ 344393 h 2090738"/>
              <a:gd name="T110" fmla="*/ 236220 w 2301875"/>
              <a:gd name="T111" fmla="*/ 182449 h 2090738"/>
              <a:gd name="T112" fmla="*/ 378372 w 2301875"/>
              <a:gd name="T113" fmla="*/ 67038 h 2090738"/>
              <a:gd name="T114" fmla="*/ 542859 w 2301875"/>
              <a:gd name="T115" fmla="*/ 6835 h 2090738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2301875" h="2090738">
                <a:moveTo>
                  <a:pt x="1992037" y="1047013"/>
                </a:moveTo>
                <a:lnTo>
                  <a:pt x="1990668" y="1048385"/>
                </a:lnTo>
                <a:lnTo>
                  <a:pt x="1990772" y="1048489"/>
                </a:lnTo>
                <a:lnTo>
                  <a:pt x="1992037" y="1047013"/>
                </a:lnTo>
                <a:close/>
                <a:moveTo>
                  <a:pt x="1787748" y="736600"/>
                </a:moveTo>
                <a:lnTo>
                  <a:pt x="2301875" y="736600"/>
                </a:lnTo>
                <a:lnTo>
                  <a:pt x="1995749" y="1043295"/>
                </a:lnTo>
                <a:lnTo>
                  <a:pt x="1995488" y="1043556"/>
                </a:lnTo>
                <a:lnTo>
                  <a:pt x="1995488" y="1053214"/>
                </a:lnTo>
                <a:lnTo>
                  <a:pt x="1995749" y="1053475"/>
                </a:lnTo>
                <a:lnTo>
                  <a:pt x="2301875" y="1360488"/>
                </a:lnTo>
                <a:lnTo>
                  <a:pt x="1787748" y="1360488"/>
                </a:lnTo>
                <a:lnTo>
                  <a:pt x="1735668" y="1308312"/>
                </a:lnTo>
                <a:lnTo>
                  <a:pt x="1543545" y="1117423"/>
                </a:lnTo>
                <a:lnTo>
                  <a:pt x="923671" y="1117423"/>
                </a:lnTo>
                <a:lnTo>
                  <a:pt x="921766" y="1127286"/>
                </a:lnTo>
                <a:lnTo>
                  <a:pt x="919225" y="1137148"/>
                </a:lnTo>
                <a:lnTo>
                  <a:pt x="917002" y="1146693"/>
                </a:lnTo>
                <a:lnTo>
                  <a:pt x="914144" y="1156237"/>
                </a:lnTo>
                <a:lnTo>
                  <a:pt x="910969" y="1165463"/>
                </a:lnTo>
                <a:lnTo>
                  <a:pt x="907793" y="1174372"/>
                </a:lnTo>
                <a:lnTo>
                  <a:pt x="903983" y="1183280"/>
                </a:lnTo>
                <a:lnTo>
                  <a:pt x="900489" y="1192188"/>
                </a:lnTo>
                <a:lnTo>
                  <a:pt x="896679" y="1200142"/>
                </a:lnTo>
                <a:lnTo>
                  <a:pt x="892233" y="1208413"/>
                </a:lnTo>
                <a:lnTo>
                  <a:pt x="888105" y="1216367"/>
                </a:lnTo>
                <a:lnTo>
                  <a:pt x="883341" y="1224003"/>
                </a:lnTo>
                <a:lnTo>
                  <a:pt x="878578" y="1231320"/>
                </a:lnTo>
                <a:lnTo>
                  <a:pt x="873814" y="1238319"/>
                </a:lnTo>
                <a:lnTo>
                  <a:pt x="868734" y="1245319"/>
                </a:lnTo>
                <a:lnTo>
                  <a:pt x="863653" y="1251682"/>
                </a:lnTo>
                <a:lnTo>
                  <a:pt x="857937" y="1257726"/>
                </a:lnTo>
                <a:lnTo>
                  <a:pt x="852538" y="1263771"/>
                </a:lnTo>
                <a:lnTo>
                  <a:pt x="846504" y="1269180"/>
                </a:lnTo>
                <a:lnTo>
                  <a:pt x="840788" y="1274588"/>
                </a:lnTo>
                <a:lnTo>
                  <a:pt x="834437" y="1279360"/>
                </a:lnTo>
                <a:lnTo>
                  <a:pt x="828404" y="1284133"/>
                </a:lnTo>
                <a:lnTo>
                  <a:pt x="821735" y="1288269"/>
                </a:lnTo>
                <a:lnTo>
                  <a:pt x="815701" y="1291768"/>
                </a:lnTo>
                <a:lnTo>
                  <a:pt x="809033" y="1295586"/>
                </a:lnTo>
                <a:lnTo>
                  <a:pt x="802364" y="1298449"/>
                </a:lnTo>
                <a:lnTo>
                  <a:pt x="795378" y="1300995"/>
                </a:lnTo>
                <a:lnTo>
                  <a:pt x="788391" y="1303222"/>
                </a:lnTo>
                <a:lnTo>
                  <a:pt x="781405" y="1305130"/>
                </a:lnTo>
                <a:lnTo>
                  <a:pt x="774419" y="1306721"/>
                </a:lnTo>
                <a:lnTo>
                  <a:pt x="766797" y="1307676"/>
                </a:lnTo>
                <a:lnTo>
                  <a:pt x="759493" y="1308312"/>
                </a:lnTo>
                <a:lnTo>
                  <a:pt x="756635" y="1308948"/>
                </a:lnTo>
                <a:lnTo>
                  <a:pt x="753777" y="1308948"/>
                </a:lnTo>
                <a:lnTo>
                  <a:pt x="750284" y="1308948"/>
                </a:lnTo>
                <a:lnTo>
                  <a:pt x="747426" y="1308312"/>
                </a:lnTo>
                <a:lnTo>
                  <a:pt x="738535" y="1307676"/>
                </a:lnTo>
                <a:lnTo>
                  <a:pt x="729643" y="1306403"/>
                </a:lnTo>
                <a:lnTo>
                  <a:pt x="721069" y="1304176"/>
                </a:lnTo>
                <a:lnTo>
                  <a:pt x="712812" y="1301313"/>
                </a:lnTo>
                <a:lnTo>
                  <a:pt x="704238" y="1298131"/>
                </a:lnTo>
                <a:lnTo>
                  <a:pt x="695982" y="1294313"/>
                </a:lnTo>
                <a:lnTo>
                  <a:pt x="688360" y="1289859"/>
                </a:lnTo>
                <a:lnTo>
                  <a:pt x="680739" y="1285087"/>
                </a:lnTo>
                <a:lnTo>
                  <a:pt x="672800" y="1279997"/>
                </a:lnTo>
                <a:lnTo>
                  <a:pt x="665496" y="1273634"/>
                </a:lnTo>
                <a:lnTo>
                  <a:pt x="658510" y="1267589"/>
                </a:lnTo>
                <a:lnTo>
                  <a:pt x="651523" y="1260590"/>
                </a:lnTo>
                <a:lnTo>
                  <a:pt x="644855" y="1252954"/>
                </a:lnTo>
                <a:lnTo>
                  <a:pt x="638186" y="1245319"/>
                </a:lnTo>
                <a:lnTo>
                  <a:pt x="632470" y="1237047"/>
                </a:lnTo>
                <a:lnTo>
                  <a:pt x="626436" y="1228775"/>
                </a:lnTo>
                <a:lnTo>
                  <a:pt x="620403" y="1219549"/>
                </a:lnTo>
                <a:lnTo>
                  <a:pt x="615322" y="1209686"/>
                </a:lnTo>
                <a:lnTo>
                  <a:pt x="610241" y="1200142"/>
                </a:lnTo>
                <a:lnTo>
                  <a:pt x="605478" y="1189961"/>
                </a:lnTo>
                <a:lnTo>
                  <a:pt x="601032" y="1179462"/>
                </a:lnTo>
                <a:lnTo>
                  <a:pt x="596903" y="1168327"/>
                </a:lnTo>
                <a:lnTo>
                  <a:pt x="593093" y="1157192"/>
                </a:lnTo>
                <a:lnTo>
                  <a:pt x="589917" y="1145738"/>
                </a:lnTo>
                <a:lnTo>
                  <a:pt x="586742" y="1133967"/>
                </a:lnTo>
                <a:lnTo>
                  <a:pt x="583884" y="1122195"/>
                </a:lnTo>
                <a:lnTo>
                  <a:pt x="581661" y="1110106"/>
                </a:lnTo>
                <a:lnTo>
                  <a:pt x="580073" y="1097380"/>
                </a:lnTo>
                <a:lnTo>
                  <a:pt x="578485" y="1084972"/>
                </a:lnTo>
                <a:lnTo>
                  <a:pt x="577532" y="1071928"/>
                </a:lnTo>
                <a:lnTo>
                  <a:pt x="576580" y="1058566"/>
                </a:lnTo>
                <a:lnTo>
                  <a:pt x="576262" y="1045840"/>
                </a:lnTo>
                <a:lnTo>
                  <a:pt x="576580" y="1032478"/>
                </a:lnTo>
                <a:lnTo>
                  <a:pt x="577532" y="1019115"/>
                </a:lnTo>
                <a:lnTo>
                  <a:pt x="578485" y="1006071"/>
                </a:lnTo>
                <a:lnTo>
                  <a:pt x="580073" y="993664"/>
                </a:lnTo>
                <a:lnTo>
                  <a:pt x="581661" y="980938"/>
                </a:lnTo>
                <a:lnTo>
                  <a:pt x="583884" y="968848"/>
                </a:lnTo>
                <a:lnTo>
                  <a:pt x="586742" y="956758"/>
                </a:lnTo>
                <a:lnTo>
                  <a:pt x="589917" y="945305"/>
                </a:lnTo>
                <a:lnTo>
                  <a:pt x="593093" y="933852"/>
                </a:lnTo>
                <a:lnTo>
                  <a:pt x="596903" y="922398"/>
                </a:lnTo>
                <a:lnTo>
                  <a:pt x="601032" y="911581"/>
                </a:lnTo>
                <a:lnTo>
                  <a:pt x="605478" y="901401"/>
                </a:lnTo>
                <a:lnTo>
                  <a:pt x="610241" y="890902"/>
                </a:lnTo>
                <a:lnTo>
                  <a:pt x="615322" y="881039"/>
                </a:lnTo>
                <a:lnTo>
                  <a:pt x="620403" y="871813"/>
                </a:lnTo>
                <a:lnTo>
                  <a:pt x="626436" y="862587"/>
                </a:lnTo>
                <a:lnTo>
                  <a:pt x="632470" y="853997"/>
                </a:lnTo>
                <a:lnTo>
                  <a:pt x="638186" y="845407"/>
                </a:lnTo>
                <a:lnTo>
                  <a:pt x="644855" y="837771"/>
                </a:lnTo>
                <a:lnTo>
                  <a:pt x="651523" y="830454"/>
                </a:lnTo>
                <a:lnTo>
                  <a:pt x="658510" y="823773"/>
                </a:lnTo>
                <a:lnTo>
                  <a:pt x="665496" y="817092"/>
                </a:lnTo>
                <a:lnTo>
                  <a:pt x="672800" y="811047"/>
                </a:lnTo>
                <a:lnTo>
                  <a:pt x="680739" y="805956"/>
                </a:lnTo>
                <a:lnTo>
                  <a:pt x="688360" y="800866"/>
                </a:lnTo>
                <a:lnTo>
                  <a:pt x="695982" y="796730"/>
                </a:lnTo>
                <a:lnTo>
                  <a:pt x="704238" y="792594"/>
                </a:lnTo>
                <a:lnTo>
                  <a:pt x="712812" y="789731"/>
                </a:lnTo>
                <a:lnTo>
                  <a:pt x="721069" y="786867"/>
                </a:lnTo>
                <a:lnTo>
                  <a:pt x="729643" y="784959"/>
                </a:lnTo>
                <a:lnTo>
                  <a:pt x="738535" y="783368"/>
                </a:lnTo>
                <a:lnTo>
                  <a:pt x="747426" y="782732"/>
                </a:lnTo>
                <a:lnTo>
                  <a:pt x="750284" y="782413"/>
                </a:lnTo>
                <a:lnTo>
                  <a:pt x="753777" y="782413"/>
                </a:lnTo>
                <a:lnTo>
                  <a:pt x="756635" y="782413"/>
                </a:lnTo>
                <a:lnTo>
                  <a:pt x="759493" y="782732"/>
                </a:lnTo>
                <a:lnTo>
                  <a:pt x="766797" y="783368"/>
                </a:lnTo>
                <a:lnTo>
                  <a:pt x="774419" y="784004"/>
                </a:lnTo>
                <a:lnTo>
                  <a:pt x="781405" y="785595"/>
                </a:lnTo>
                <a:lnTo>
                  <a:pt x="788391" y="787504"/>
                </a:lnTo>
                <a:lnTo>
                  <a:pt x="795378" y="790049"/>
                </a:lnTo>
                <a:lnTo>
                  <a:pt x="802364" y="792594"/>
                </a:lnTo>
                <a:lnTo>
                  <a:pt x="809033" y="795457"/>
                </a:lnTo>
                <a:lnTo>
                  <a:pt x="815701" y="799275"/>
                </a:lnTo>
                <a:lnTo>
                  <a:pt x="821735" y="803093"/>
                </a:lnTo>
                <a:lnTo>
                  <a:pt x="828404" y="806911"/>
                </a:lnTo>
                <a:lnTo>
                  <a:pt x="834437" y="811365"/>
                </a:lnTo>
                <a:lnTo>
                  <a:pt x="840788" y="816773"/>
                </a:lnTo>
                <a:lnTo>
                  <a:pt x="846504" y="821864"/>
                </a:lnTo>
                <a:lnTo>
                  <a:pt x="852538" y="827272"/>
                </a:lnTo>
                <a:lnTo>
                  <a:pt x="857937" y="833317"/>
                </a:lnTo>
                <a:lnTo>
                  <a:pt x="863653" y="839680"/>
                </a:lnTo>
                <a:lnTo>
                  <a:pt x="868734" y="845725"/>
                </a:lnTo>
                <a:lnTo>
                  <a:pt x="873814" y="852724"/>
                </a:lnTo>
                <a:lnTo>
                  <a:pt x="878578" y="860042"/>
                </a:lnTo>
                <a:lnTo>
                  <a:pt x="883341" y="867359"/>
                </a:lnTo>
                <a:lnTo>
                  <a:pt x="888105" y="874676"/>
                </a:lnTo>
                <a:lnTo>
                  <a:pt x="892233" y="882948"/>
                </a:lnTo>
                <a:lnTo>
                  <a:pt x="896679" y="890902"/>
                </a:lnTo>
                <a:lnTo>
                  <a:pt x="900489" y="899174"/>
                </a:lnTo>
                <a:lnTo>
                  <a:pt x="903983" y="908082"/>
                </a:lnTo>
                <a:lnTo>
                  <a:pt x="907793" y="916354"/>
                </a:lnTo>
                <a:lnTo>
                  <a:pt x="910969" y="925580"/>
                </a:lnTo>
                <a:lnTo>
                  <a:pt x="914144" y="934806"/>
                </a:lnTo>
                <a:lnTo>
                  <a:pt x="917002" y="944351"/>
                </a:lnTo>
                <a:lnTo>
                  <a:pt x="919225" y="954213"/>
                </a:lnTo>
                <a:lnTo>
                  <a:pt x="921766" y="963758"/>
                </a:lnTo>
                <a:lnTo>
                  <a:pt x="923671" y="973938"/>
                </a:lnTo>
                <a:lnTo>
                  <a:pt x="1549579" y="973938"/>
                </a:lnTo>
                <a:lnTo>
                  <a:pt x="1741384" y="782732"/>
                </a:lnTo>
                <a:lnTo>
                  <a:pt x="1787748" y="736600"/>
                </a:lnTo>
                <a:close/>
                <a:moveTo>
                  <a:pt x="753428" y="0"/>
                </a:moveTo>
                <a:lnTo>
                  <a:pt x="769938" y="318"/>
                </a:lnTo>
                <a:lnTo>
                  <a:pt x="786448" y="1270"/>
                </a:lnTo>
                <a:lnTo>
                  <a:pt x="802958" y="2223"/>
                </a:lnTo>
                <a:lnTo>
                  <a:pt x="819150" y="3812"/>
                </a:lnTo>
                <a:lnTo>
                  <a:pt x="835660" y="6035"/>
                </a:lnTo>
                <a:lnTo>
                  <a:pt x="851853" y="8576"/>
                </a:lnTo>
                <a:lnTo>
                  <a:pt x="867728" y="11435"/>
                </a:lnTo>
                <a:lnTo>
                  <a:pt x="883603" y="15247"/>
                </a:lnTo>
                <a:lnTo>
                  <a:pt x="899160" y="19059"/>
                </a:lnTo>
                <a:lnTo>
                  <a:pt x="915035" y="23188"/>
                </a:lnTo>
                <a:lnTo>
                  <a:pt x="930593" y="28270"/>
                </a:lnTo>
                <a:lnTo>
                  <a:pt x="945833" y="33353"/>
                </a:lnTo>
                <a:lnTo>
                  <a:pt x="961390" y="38753"/>
                </a:lnTo>
                <a:lnTo>
                  <a:pt x="976313" y="45105"/>
                </a:lnTo>
                <a:lnTo>
                  <a:pt x="991235" y="51458"/>
                </a:lnTo>
                <a:lnTo>
                  <a:pt x="1006158" y="58447"/>
                </a:lnTo>
                <a:lnTo>
                  <a:pt x="1020763" y="65752"/>
                </a:lnTo>
                <a:lnTo>
                  <a:pt x="1035368" y="73376"/>
                </a:lnTo>
                <a:lnTo>
                  <a:pt x="1049655" y="81635"/>
                </a:lnTo>
                <a:lnTo>
                  <a:pt x="1063625" y="90211"/>
                </a:lnTo>
                <a:lnTo>
                  <a:pt x="1077913" y="99105"/>
                </a:lnTo>
                <a:lnTo>
                  <a:pt x="1091883" y="108317"/>
                </a:lnTo>
                <a:lnTo>
                  <a:pt x="1105535" y="117846"/>
                </a:lnTo>
                <a:lnTo>
                  <a:pt x="1119188" y="127693"/>
                </a:lnTo>
                <a:lnTo>
                  <a:pt x="1132205" y="138175"/>
                </a:lnTo>
                <a:lnTo>
                  <a:pt x="1145540" y="148975"/>
                </a:lnTo>
                <a:lnTo>
                  <a:pt x="1158558" y="160093"/>
                </a:lnTo>
                <a:lnTo>
                  <a:pt x="1171575" y="171528"/>
                </a:lnTo>
                <a:lnTo>
                  <a:pt x="1183958" y="183281"/>
                </a:lnTo>
                <a:lnTo>
                  <a:pt x="1196340" y="195669"/>
                </a:lnTo>
                <a:lnTo>
                  <a:pt x="1208723" y="208057"/>
                </a:lnTo>
                <a:lnTo>
                  <a:pt x="1220788" y="221081"/>
                </a:lnTo>
                <a:lnTo>
                  <a:pt x="1232535" y="234104"/>
                </a:lnTo>
                <a:lnTo>
                  <a:pt x="1244283" y="247763"/>
                </a:lnTo>
                <a:lnTo>
                  <a:pt x="1255713" y="261422"/>
                </a:lnTo>
                <a:lnTo>
                  <a:pt x="1266825" y="275716"/>
                </a:lnTo>
                <a:lnTo>
                  <a:pt x="1277938" y="290010"/>
                </a:lnTo>
                <a:lnTo>
                  <a:pt x="1288733" y="304939"/>
                </a:lnTo>
                <a:lnTo>
                  <a:pt x="1299210" y="319868"/>
                </a:lnTo>
                <a:lnTo>
                  <a:pt x="1309688" y="335433"/>
                </a:lnTo>
                <a:lnTo>
                  <a:pt x="1320165" y="350997"/>
                </a:lnTo>
                <a:lnTo>
                  <a:pt x="1329690" y="367197"/>
                </a:lnTo>
                <a:lnTo>
                  <a:pt x="1339533" y="383397"/>
                </a:lnTo>
                <a:lnTo>
                  <a:pt x="1348740" y="399597"/>
                </a:lnTo>
                <a:lnTo>
                  <a:pt x="1357948" y="416750"/>
                </a:lnTo>
                <a:lnTo>
                  <a:pt x="1366838" y="433585"/>
                </a:lnTo>
                <a:lnTo>
                  <a:pt x="1375728" y="451055"/>
                </a:lnTo>
                <a:lnTo>
                  <a:pt x="1384300" y="468526"/>
                </a:lnTo>
                <a:lnTo>
                  <a:pt x="1392238" y="486632"/>
                </a:lnTo>
                <a:lnTo>
                  <a:pt x="1400493" y="504737"/>
                </a:lnTo>
                <a:lnTo>
                  <a:pt x="1407795" y="523161"/>
                </a:lnTo>
                <a:lnTo>
                  <a:pt x="1415415" y="541584"/>
                </a:lnTo>
                <a:lnTo>
                  <a:pt x="1422400" y="560325"/>
                </a:lnTo>
                <a:lnTo>
                  <a:pt x="1429385" y="579702"/>
                </a:lnTo>
                <a:lnTo>
                  <a:pt x="1435735" y="599078"/>
                </a:lnTo>
                <a:lnTo>
                  <a:pt x="1442403" y="618772"/>
                </a:lnTo>
                <a:lnTo>
                  <a:pt x="1448435" y="638466"/>
                </a:lnTo>
                <a:lnTo>
                  <a:pt x="1454150" y="658477"/>
                </a:lnTo>
                <a:lnTo>
                  <a:pt x="1459230" y="678807"/>
                </a:lnTo>
                <a:lnTo>
                  <a:pt x="1464945" y="699136"/>
                </a:lnTo>
                <a:lnTo>
                  <a:pt x="1469708" y="719783"/>
                </a:lnTo>
                <a:lnTo>
                  <a:pt x="1474153" y="740430"/>
                </a:lnTo>
                <a:lnTo>
                  <a:pt x="1478598" y="761395"/>
                </a:lnTo>
                <a:lnTo>
                  <a:pt x="1482725" y="782995"/>
                </a:lnTo>
                <a:lnTo>
                  <a:pt x="1238250" y="782995"/>
                </a:lnTo>
                <a:lnTo>
                  <a:pt x="1231265" y="753771"/>
                </a:lnTo>
                <a:lnTo>
                  <a:pt x="1223328" y="725501"/>
                </a:lnTo>
                <a:lnTo>
                  <a:pt x="1215073" y="697230"/>
                </a:lnTo>
                <a:lnTo>
                  <a:pt x="1206183" y="669595"/>
                </a:lnTo>
                <a:lnTo>
                  <a:pt x="1196023" y="642595"/>
                </a:lnTo>
                <a:lnTo>
                  <a:pt x="1185863" y="616548"/>
                </a:lnTo>
                <a:lnTo>
                  <a:pt x="1175068" y="590819"/>
                </a:lnTo>
                <a:lnTo>
                  <a:pt x="1163320" y="566043"/>
                </a:lnTo>
                <a:lnTo>
                  <a:pt x="1151255" y="541584"/>
                </a:lnTo>
                <a:lnTo>
                  <a:pt x="1138555" y="518079"/>
                </a:lnTo>
                <a:lnTo>
                  <a:pt x="1125220" y="495208"/>
                </a:lnTo>
                <a:lnTo>
                  <a:pt x="1111568" y="472973"/>
                </a:lnTo>
                <a:lnTo>
                  <a:pt x="1097280" y="452008"/>
                </a:lnTo>
                <a:lnTo>
                  <a:pt x="1089978" y="441526"/>
                </a:lnTo>
                <a:lnTo>
                  <a:pt x="1082675" y="431679"/>
                </a:lnTo>
                <a:lnTo>
                  <a:pt x="1075055" y="421832"/>
                </a:lnTo>
                <a:lnTo>
                  <a:pt x="1067435" y="412303"/>
                </a:lnTo>
                <a:lnTo>
                  <a:pt x="1059815" y="402456"/>
                </a:lnTo>
                <a:lnTo>
                  <a:pt x="1051560" y="393244"/>
                </a:lnTo>
                <a:lnTo>
                  <a:pt x="1043940" y="384350"/>
                </a:lnTo>
                <a:lnTo>
                  <a:pt x="1035685" y="375774"/>
                </a:lnTo>
                <a:lnTo>
                  <a:pt x="1027113" y="367197"/>
                </a:lnTo>
                <a:lnTo>
                  <a:pt x="1019175" y="358938"/>
                </a:lnTo>
                <a:lnTo>
                  <a:pt x="1010603" y="350997"/>
                </a:lnTo>
                <a:lnTo>
                  <a:pt x="1002030" y="343056"/>
                </a:lnTo>
                <a:lnTo>
                  <a:pt x="993775" y="335750"/>
                </a:lnTo>
                <a:lnTo>
                  <a:pt x="984885" y="328445"/>
                </a:lnTo>
                <a:lnTo>
                  <a:pt x="975995" y="321456"/>
                </a:lnTo>
                <a:lnTo>
                  <a:pt x="967105" y="314786"/>
                </a:lnTo>
                <a:lnTo>
                  <a:pt x="958215" y="308115"/>
                </a:lnTo>
                <a:lnTo>
                  <a:pt x="949008" y="301762"/>
                </a:lnTo>
                <a:lnTo>
                  <a:pt x="939800" y="296045"/>
                </a:lnTo>
                <a:lnTo>
                  <a:pt x="930593" y="290327"/>
                </a:lnTo>
                <a:lnTo>
                  <a:pt x="921385" y="284927"/>
                </a:lnTo>
                <a:lnTo>
                  <a:pt x="912178" y="279845"/>
                </a:lnTo>
                <a:lnTo>
                  <a:pt x="902653" y="275080"/>
                </a:lnTo>
                <a:lnTo>
                  <a:pt x="893128" y="270633"/>
                </a:lnTo>
                <a:lnTo>
                  <a:pt x="883603" y="266186"/>
                </a:lnTo>
                <a:lnTo>
                  <a:pt x="873760" y="262057"/>
                </a:lnTo>
                <a:lnTo>
                  <a:pt x="863918" y="258245"/>
                </a:lnTo>
                <a:lnTo>
                  <a:pt x="854393" y="255069"/>
                </a:lnTo>
                <a:lnTo>
                  <a:pt x="844233" y="252210"/>
                </a:lnTo>
                <a:lnTo>
                  <a:pt x="834390" y="249033"/>
                </a:lnTo>
                <a:lnTo>
                  <a:pt x="824548" y="246810"/>
                </a:lnTo>
                <a:lnTo>
                  <a:pt x="814388" y="244586"/>
                </a:lnTo>
                <a:lnTo>
                  <a:pt x="804545" y="242680"/>
                </a:lnTo>
                <a:lnTo>
                  <a:pt x="794385" y="241410"/>
                </a:lnTo>
                <a:lnTo>
                  <a:pt x="783908" y="240139"/>
                </a:lnTo>
                <a:lnTo>
                  <a:pt x="774065" y="239504"/>
                </a:lnTo>
                <a:lnTo>
                  <a:pt x="763588" y="238869"/>
                </a:lnTo>
                <a:lnTo>
                  <a:pt x="753428" y="238869"/>
                </a:lnTo>
                <a:lnTo>
                  <a:pt x="740093" y="239186"/>
                </a:lnTo>
                <a:lnTo>
                  <a:pt x="727075" y="239822"/>
                </a:lnTo>
                <a:lnTo>
                  <a:pt x="714375" y="241092"/>
                </a:lnTo>
                <a:lnTo>
                  <a:pt x="701358" y="242680"/>
                </a:lnTo>
                <a:lnTo>
                  <a:pt x="688658" y="245539"/>
                </a:lnTo>
                <a:lnTo>
                  <a:pt x="675958" y="248398"/>
                </a:lnTo>
                <a:lnTo>
                  <a:pt x="663258" y="251575"/>
                </a:lnTo>
                <a:lnTo>
                  <a:pt x="650875" y="255386"/>
                </a:lnTo>
                <a:lnTo>
                  <a:pt x="638493" y="259833"/>
                </a:lnTo>
                <a:lnTo>
                  <a:pt x="626428" y="264598"/>
                </a:lnTo>
                <a:lnTo>
                  <a:pt x="614363" y="269680"/>
                </a:lnTo>
                <a:lnTo>
                  <a:pt x="602298" y="275716"/>
                </a:lnTo>
                <a:lnTo>
                  <a:pt x="589915" y="282068"/>
                </a:lnTo>
                <a:lnTo>
                  <a:pt x="578168" y="288421"/>
                </a:lnTo>
                <a:lnTo>
                  <a:pt x="566737" y="295727"/>
                </a:lnTo>
                <a:lnTo>
                  <a:pt x="554990" y="303351"/>
                </a:lnTo>
                <a:lnTo>
                  <a:pt x="543560" y="310974"/>
                </a:lnTo>
                <a:lnTo>
                  <a:pt x="532447" y="319551"/>
                </a:lnTo>
                <a:lnTo>
                  <a:pt x="521017" y="328445"/>
                </a:lnTo>
                <a:lnTo>
                  <a:pt x="510222" y="337656"/>
                </a:lnTo>
                <a:lnTo>
                  <a:pt x="499427" y="347186"/>
                </a:lnTo>
                <a:lnTo>
                  <a:pt x="488632" y="357668"/>
                </a:lnTo>
                <a:lnTo>
                  <a:pt x="477837" y="367833"/>
                </a:lnTo>
                <a:lnTo>
                  <a:pt x="467677" y="378632"/>
                </a:lnTo>
                <a:lnTo>
                  <a:pt x="457517" y="390068"/>
                </a:lnTo>
                <a:lnTo>
                  <a:pt x="447357" y="401503"/>
                </a:lnTo>
                <a:lnTo>
                  <a:pt x="437832" y="413256"/>
                </a:lnTo>
                <a:lnTo>
                  <a:pt x="427672" y="425326"/>
                </a:lnTo>
                <a:lnTo>
                  <a:pt x="418465" y="438350"/>
                </a:lnTo>
                <a:lnTo>
                  <a:pt x="409257" y="451373"/>
                </a:lnTo>
                <a:lnTo>
                  <a:pt x="400050" y="464397"/>
                </a:lnTo>
                <a:lnTo>
                  <a:pt x="391160" y="478055"/>
                </a:lnTo>
                <a:lnTo>
                  <a:pt x="382270" y="491714"/>
                </a:lnTo>
                <a:lnTo>
                  <a:pt x="374015" y="506326"/>
                </a:lnTo>
                <a:lnTo>
                  <a:pt x="365760" y="520937"/>
                </a:lnTo>
                <a:lnTo>
                  <a:pt x="357822" y="535867"/>
                </a:lnTo>
                <a:lnTo>
                  <a:pt x="349885" y="550796"/>
                </a:lnTo>
                <a:lnTo>
                  <a:pt x="342265" y="566361"/>
                </a:lnTo>
                <a:lnTo>
                  <a:pt x="334962" y="581925"/>
                </a:lnTo>
                <a:lnTo>
                  <a:pt x="327977" y="598125"/>
                </a:lnTo>
                <a:lnTo>
                  <a:pt x="320675" y="614325"/>
                </a:lnTo>
                <a:lnTo>
                  <a:pt x="314325" y="630842"/>
                </a:lnTo>
                <a:lnTo>
                  <a:pt x="307657" y="647678"/>
                </a:lnTo>
                <a:lnTo>
                  <a:pt x="301625" y="664513"/>
                </a:lnTo>
                <a:lnTo>
                  <a:pt x="295592" y="681983"/>
                </a:lnTo>
                <a:lnTo>
                  <a:pt x="290195" y="699136"/>
                </a:lnTo>
                <a:lnTo>
                  <a:pt x="284797" y="716924"/>
                </a:lnTo>
                <a:lnTo>
                  <a:pt x="279400" y="735030"/>
                </a:lnTo>
                <a:lnTo>
                  <a:pt x="274637" y="753136"/>
                </a:lnTo>
                <a:lnTo>
                  <a:pt x="270192" y="771559"/>
                </a:lnTo>
                <a:lnTo>
                  <a:pt x="265747" y="789983"/>
                </a:lnTo>
                <a:lnTo>
                  <a:pt x="261937" y="808724"/>
                </a:lnTo>
                <a:lnTo>
                  <a:pt x="258127" y="827465"/>
                </a:lnTo>
                <a:lnTo>
                  <a:pt x="254952" y="846841"/>
                </a:lnTo>
                <a:lnTo>
                  <a:pt x="251777" y="865900"/>
                </a:lnTo>
                <a:lnTo>
                  <a:pt x="248920" y="885276"/>
                </a:lnTo>
                <a:lnTo>
                  <a:pt x="246697" y="904653"/>
                </a:lnTo>
                <a:lnTo>
                  <a:pt x="244475" y="924664"/>
                </a:lnTo>
                <a:lnTo>
                  <a:pt x="242570" y="944040"/>
                </a:lnTo>
                <a:lnTo>
                  <a:pt x="241300" y="964370"/>
                </a:lnTo>
                <a:lnTo>
                  <a:pt x="240030" y="984381"/>
                </a:lnTo>
                <a:lnTo>
                  <a:pt x="239077" y="1004711"/>
                </a:lnTo>
                <a:lnTo>
                  <a:pt x="238442" y="1025040"/>
                </a:lnTo>
                <a:lnTo>
                  <a:pt x="238125" y="1045687"/>
                </a:lnTo>
                <a:lnTo>
                  <a:pt x="238442" y="1066016"/>
                </a:lnTo>
                <a:lnTo>
                  <a:pt x="239077" y="1086028"/>
                </a:lnTo>
                <a:lnTo>
                  <a:pt x="240030" y="1106357"/>
                </a:lnTo>
                <a:lnTo>
                  <a:pt x="241300" y="1126369"/>
                </a:lnTo>
                <a:lnTo>
                  <a:pt x="242570" y="1146698"/>
                </a:lnTo>
                <a:lnTo>
                  <a:pt x="244475" y="1166392"/>
                </a:lnTo>
                <a:lnTo>
                  <a:pt x="246697" y="1186086"/>
                </a:lnTo>
                <a:lnTo>
                  <a:pt x="248920" y="1205780"/>
                </a:lnTo>
                <a:lnTo>
                  <a:pt x="251777" y="1224838"/>
                </a:lnTo>
                <a:lnTo>
                  <a:pt x="254952" y="1244215"/>
                </a:lnTo>
                <a:lnTo>
                  <a:pt x="258127" y="1263274"/>
                </a:lnTo>
                <a:lnTo>
                  <a:pt x="261937" y="1282015"/>
                </a:lnTo>
                <a:lnTo>
                  <a:pt x="265747" y="1300756"/>
                </a:lnTo>
                <a:lnTo>
                  <a:pt x="270192" y="1319179"/>
                </a:lnTo>
                <a:lnTo>
                  <a:pt x="274637" y="1337920"/>
                </a:lnTo>
                <a:lnTo>
                  <a:pt x="279400" y="1355708"/>
                </a:lnTo>
                <a:lnTo>
                  <a:pt x="284797" y="1373814"/>
                </a:lnTo>
                <a:lnTo>
                  <a:pt x="290195" y="1391602"/>
                </a:lnTo>
                <a:lnTo>
                  <a:pt x="295592" y="1409072"/>
                </a:lnTo>
                <a:lnTo>
                  <a:pt x="301625" y="1426225"/>
                </a:lnTo>
                <a:lnTo>
                  <a:pt x="307657" y="1443378"/>
                </a:lnTo>
                <a:lnTo>
                  <a:pt x="314325" y="1459896"/>
                </a:lnTo>
                <a:lnTo>
                  <a:pt x="320675" y="1476413"/>
                </a:lnTo>
                <a:lnTo>
                  <a:pt x="327977" y="1492613"/>
                </a:lnTo>
                <a:lnTo>
                  <a:pt x="334962" y="1508495"/>
                </a:lnTo>
                <a:lnTo>
                  <a:pt x="342265" y="1524378"/>
                </a:lnTo>
                <a:lnTo>
                  <a:pt x="349885" y="1539942"/>
                </a:lnTo>
                <a:lnTo>
                  <a:pt x="357822" y="1555189"/>
                </a:lnTo>
                <a:lnTo>
                  <a:pt x="365760" y="1569801"/>
                </a:lnTo>
                <a:lnTo>
                  <a:pt x="374015" y="1584730"/>
                </a:lnTo>
                <a:lnTo>
                  <a:pt x="382270" y="1598706"/>
                </a:lnTo>
                <a:lnTo>
                  <a:pt x="391160" y="1612683"/>
                </a:lnTo>
                <a:lnTo>
                  <a:pt x="400050" y="1626342"/>
                </a:lnTo>
                <a:lnTo>
                  <a:pt x="409257" y="1639683"/>
                </a:lnTo>
                <a:lnTo>
                  <a:pt x="418465" y="1652388"/>
                </a:lnTo>
                <a:lnTo>
                  <a:pt x="427672" y="1665094"/>
                </a:lnTo>
                <a:lnTo>
                  <a:pt x="437832" y="1677482"/>
                </a:lnTo>
                <a:lnTo>
                  <a:pt x="447357" y="1689235"/>
                </a:lnTo>
                <a:lnTo>
                  <a:pt x="457517" y="1700670"/>
                </a:lnTo>
                <a:lnTo>
                  <a:pt x="467677" y="1712106"/>
                </a:lnTo>
                <a:lnTo>
                  <a:pt x="477837" y="1722906"/>
                </a:lnTo>
                <a:lnTo>
                  <a:pt x="488632" y="1733388"/>
                </a:lnTo>
                <a:lnTo>
                  <a:pt x="499427" y="1743235"/>
                </a:lnTo>
                <a:lnTo>
                  <a:pt x="510222" y="1752764"/>
                </a:lnTo>
                <a:lnTo>
                  <a:pt x="521017" y="1762293"/>
                </a:lnTo>
                <a:lnTo>
                  <a:pt x="532447" y="1770870"/>
                </a:lnTo>
                <a:lnTo>
                  <a:pt x="543560" y="1779446"/>
                </a:lnTo>
                <a:lnTo>
                  <a:pt x="554990" y="1787387"/>
                </a:lnTo>
                <a:lnTo>
                  <a:pt x="566737" y="1795011"/>
                </a:lnTo>
                <a:lnTo>
                  <a:pt x="578168" y="1802317"/>
                </a:lnTo>
                <a:lnTo>
                  <a:pt x="589915" y="1808987"/>
                </a:lnTo>
                <a:lnTo>
                  <a:pt x="602298" y="1815023"/>
                </a:lnTo>
                <a:lnTo>
                  <a:pt x="614363" y="1820740"/>
                </a:lnTo>
                <a:lnTo>
                  <a:pt x="626428" y="1826140"/>
                </a:lnTo>
                <a:lnTo>
                  <a:pt x="638493" y="1830905"/>
                </a:lnTo>
                <a:lnTo>
                  <a:pt x="650875" y="1835352"/>
                </a:lnTo>
                <a:lnTo>
                  <a:pt x="663258" y="1839164"/>
                </a:lnTo>
                <a:lnTo>
                  <a:pt x="675958" y="1842340"/>
                </a:lnTo>
                <a:lnTo>
                  <a:pt x="688658" y="1845516"/>
                </a:lnTo>
                <a:lnTo>
                  <a:pt x="701358" y="1847740"/>
                </a:lnTo>
                <a:lnTo>
                  <a:pt x="714375" y="1849328"/>
                </a:lnTo>
                <a:lnTo>
                  <a:pt x="727075" y="1850916"/>
                </a:lnTo>
                <a:lnTo>
                  <a:pt x="740093" y="1851552"/>
                </a:lnTo>
                <a:lnTo>
                  <a:pt x="753428" y="1852187"/>
                </a:lnTo>
                <a:lnTo>
                  <a:pt x="763588" y="1851552"/>
                </a:lnTo>
                <a:lnTo>
                  <a:pt x="774065" y="1851234"/>
                </a:lnTo>
                <a:lnTo>
                  <a:pt x="783908" y="1850599"/>
                </a:lnTo>
                <a:lnTo>
                  <a:pt x="794385" y="1849328"/>
                </a:lnTo>
                <a:lnTo>
                  <a:pt x="804545" y="1848058"/>
                </a:lnTo>
                <a:lnTo>
                  <a:pt x="814388" y="1846152"/>
                </a:lnTo>
                <a:lnTo>
                  <a:pt x="824548" y="1843928"/>
                </a:lnTo>
                <a:lnTo>
                  <a:pt x="834390" y="1841387"/>
                </a:lnTo>
                <a:lnTo>
                  <a:pt x="844233" y="1838846"/>
                </a:lnTo>
                <a:lnTo>
                  <a:pt x="854393" y="1835669"/>
                </a:lnTo>
                <a:lnTo>
                  <a:pt x="863918" y="1832175"/>
                </a:lnTo>
                <a:lnTo>
                  <a:pt x="873760" y="1828364"/>
                </a:lnTo>
                <a:lnTo>
                  <a:pt x="883603" y="1824869"/>
                </a:lnTo>
                <a:lnTo>
                  <a:pt x="893128" y="1820422"/>
                </a:lnTo>
                <a:lnTo>
                  <a:pt x="902653" y="1815975"/>
                </a:lnTo>
                <a:lnTo>
                  <a:pt x="912178" y="1811211"/>
                </a:lnTo>
                <a:lnTo>
                  <a:pt x="921385" y="1805811"/>
                </a:lnTo>
                <a:lnTo>
                  <a:pt x="930593" y="1800411"/>
                </a:lnTo>
                <a:lnTo>
                  <a:pt x="939800" y="1795011"/>
                </a:lnTo>
                <a:lnTo>
                  <a:pt x="949008" y="1788976"/>
                </a:lnTo>
                <a:lnTo>
                  <a:pt x="958215" y="1782623"/>
                </a:lnTo>
                <a:lnTo>
                  <a:pt x="967105" y="1775952"/>
                </a:lnTo>
                <a:lnTo>
                  <a:pt x="975995" y="1769282"/>
                </a:lnTo>
                <a:lnTo>
                  <a:pt x="984885" y="1762293"/>
                </a:lnTo>
                <a:lnTo>
                  <a:pt x="993775" y="1754988"/>
                </a:lnTo>
                <a:lnTo>
                  <a:pt x="1002030" y="1747682"/>
                </a:lnTo>
                <a:lnTo>
                  <a:pt x="1010603" y="1740058"/>
                </a:lnTo>
                <a:lnTo>
                  <a:pt x="1019175" y="1731800"/>
                </a:lnTo>
                <a:lnTo>
                  <a:pt x="1027113" y="1723223"/>
                </a:lnTo>
                <a:lnTo>
                  <a:pt x="1035685" y="1714964"/>
                </a:lnTo>
                <a:lnTo>
                  <a:pt x="1043940" y="1706388"/>
                </a:lnTo>
                <a:lnTo>
                  <a:pt x="1051560" y="1697176"/>
                </a:lnTo>
                <a:lnTo>
                  <a:pt x="1059815" y="1687965"/>
                </a:lnTo>
                <a:lnTo>
                  <a:pt x="1067435" y="1678753"/>
                </a:lnTo>
                <a:lnTo>
                  <a:pt x="1075055" y="1669224"/>
                </a:lnTo>
                <a:lnTo>
                  <a:pt x="1082675" y="1659059"/>
                </a:lnTo>
                <a:lnTo>
                  <a:pt x="1089978" y="1649212"/>
                </a:lnTo>
                <a:lnTo>
                  <a:pt x="1097280" y="1638730"/>
                </a:lnTo>
                <a:lnTo>
                  <a:pt x="1111568" y="1617447"/>
                </a:lnTo>
                <a:lnTo>
                  <a:pt x="1125220" y="1595530"/>
                </a:lnTo>
                <a:lnTo>
                  <a:pt x="1138555" y="1572660"/>
                </a:lnTo>
                <a:lnTo>
                  <a:pt x="1151255" y="1549154"/>
                </a:lnTo>
                <a:lnTo>
                  <a:pt x="1163320" y="1524695"/>
                </a:lnTo>
                <a:lnTo>
                  <a:pt x="1175068" y="1499601"/>
                </a:lnTo>
                <a:lnTo>
                  <a:pt x="1185863" y="1474190"/>
                </a:lnTo>
                <a:lnTo>
                  <a:pt x="1196023" y="1448143"/>
                </a:lnTo>
                <a:lnTo>
                  <a:pt x="1206183" y="1421143"/>
                </a:lnTo>
                <a:lnTo>
                  <a:pt x="1215073" y="1393508"/>
                </a:lnTo>
                <a:lnTo>
                  <a:pt x="1223328" y="1365555"/>
                </a:lnTo>
                <a:lnTo>
                  <a:pt x="1231265" y="1336967"/>
                </a:lnTo>
                <a:lnTo>
                  <a:pt x="1238250" y="1307744"/>
                </a:lnTo>
                <a:lnTo>
                  <a:pt x="1482725" y="1307744"/>
                </a:lnTo>
                <a:lnTo>
                  <a:pt x="1478598" y="1329026"/>
                </a:lnTo>
                <a:lnTo>
                  <a:pt x="1474153" y="1349991"/>
                </a:lnTo>
                <a:lnTo>
                  <a:pt x="1469708" y="1370955"/>
                </a:lnTo>
                <a:lnTo>
                  <a:pt x="1464945" y="1391602"/>
                </a:lnTo>
                <a:lnTo>
                  <a:pt x="1459230" y="1411931"/>
                </a:lnTo>
                <a:lnTo>
                  <a:pt x="1454150" y="1432261"/>
                </a:lnTo>
                <a:lnTo>
                  <a:pt x="1448435" y="1452272"/>
                </a:lnTo>
                <a:lnTo>
                  <a:pt x="1442403" y="1471966"/>
                </a:lnTo>
                <a:lnTo>
                  <a:pt x="1435735" y="1491660"/>
                </a:lnTo>
                <a:lnTo>
                  <a:pt x="1429385" y="1510719"/>
                </a:lnTo>
                <a:lnTo>
                  <a:pt x="1422400" y="1530095"/>
                </a:lnTo>
                <a:lnTo>
                  <a:pt x="1415415" y="1548836"/>
                </a:lnTo>
                <a:lnTo>
                  <a:pt x="1407795" y="1567577"/>
                </a:lnTo>
                <a:lnTo>
                  <a:pt x="1400493" y="1586001"/>
                </a:lnTo>
                <a:lnTo>
                  <a:pt x="1392238" y="1604106"/>
                </a:lnTo>
                <a:lnTo>
                  <a:pt x="1384300" y="1622212"/>
                </a:lnTo>
                <a:lnTo>
                  <a:pt x="1375728" y="1639683"/>
                </a:lnTo>
                <a:lnTo>
                  <a:pt x="1366838" y="1656835"/>
                </a:lnTo>
                <a:lnTo>
                  <a:pt x="1357948" y="1674306"/>
                </a:lnTo>
                <a:lnTo>
                  <a:pt x="1348740" y="1690823"/>
                </a:lnTo>
                <a:lnTo>
                  <a:pt x="1339533" y="1707341"/>
                </a:lnTo>
                <a:lnTo>
                  <a:pt x="1329690" y="1723541"/>
                </a:lnTo>
                <a:lnTo>
                  <a:pt x="1320165" y="1740058"/>
                </a:lnTo>
                <a:lnTo>
                  <a:pt x="1309688" y="1755305"/>
                </a:lnTo>
                <a:lnTo>
                  <a:pt x="1299210" y="1770870"/>
                </a:lnTo>
                <a:lnTo>
                  <a:pt x="1288733" y="1786117"/>
                </a:lnTo>
                <a:lnTo>
                  <a:pt x="1277938" y="1800728"/>
                </a:lnTo>
                <a:lnTo>
                  <a:pt x="1266825" y="1815023"/>
                </a:lnTo>
                <a:lnTo>
                  <a:pt x="1255713" y="1829317"/>
                </a:lnTo>
                <a:lnTo>
                  <a:pt x="1244283" y="1843293"/>
                </a:lnTo>
                <a:lnTo>
                  <a:pt x="1232535" y="1856634"/>
                </a:lnTo>
                <a:lnTo>
                  <a:pt x="1220788" y="1869657"/>
                </a:lnTo>
                <a:lnTo>
                  <a:pt x="1208723" y="1882681"/>
                </a:lnTo>
                <a:lnTo>
                  <a:pt x="1196340" y="1895069"/>
                </a:lnTo>
                <a:lnTo>
                  <a:pt x="1183958" y="1907457"/>
                </a:lnTo>
                <a:lnTo>
                  <a:pt x="1171575" y="1919210"/>
                </a:lnTo>
                <a:lnTo>
                  <a:pt x="1158558" y="1930645"/>
                </a:lnTo>
                <a:lnTo>
                  <a:pt x="1145540" y="1941763"/>
                </a:lnTo>
                <a:lnTo>
                  <a:pt x="1132205" y="1952245"/>
                </a:lnTo>
                <a:lnTo>
                  <a:pt x="1119188" y="1962727"/>
                </a:lnTo>
                <a:lnTo>
                  <a:pt x="1105535" y="1973210"/>
                </a:lnTo>
                <a:lnTo>
                  <a:pt x="1091883" y="1982739"/>
                </a:lnTo>
                <a:lnTo>
                  <a:pt x="1077913" y="1991951"/>
                </a:lnTo>
                <a:lnTo>
                  <a:pt x="1063625" y="2000845"/>
                </a:lnTo>
                <a:lnTo>
                  <a:pt x="1049655" y="2009103"/>
                </a:lnTo>
                <a:lnTo>
                  <a:pt x="1035368" y="2017362"/>
                </a:lnTo>
                <a:lnTo>
                  <a:pt x="1020763" y="2024986"/>
                </a:lnTo>
                <a:lnTo>
                  <a:pt x="1006158" y="2032609"/>
                </a:lnTo>
                <a:lnTo>
                  <a:pt x="991235" y="2038962"/>
                </a:lnTo>
                <a:lnTo>
                  <a:pt x="976313" y="2045633"/>
                </a:lnTo>
                <a:lnTo>
                  <a:pt x="961390" y="2051668"/>
                </a:lnTo>
                <a:lnTo>
                  <a:pt x="945833" y="2057385"/>
                </a:lnTo>
                <a:lnTo>
                  <a:pt x="930593" y="2062785"/>
                </a:lnTo>
                <a:lnTo>
                  <a:pt x="915035" y="2067550"/>
                </a:lnTo>
                <a:lnTo>
                  <a:pt x="899160" y="2071680"/>
                </a:lnTo>
                <a:lnTo>
                  <a:pt x="883603" y="2075491"/>
                </a:lnTo>
                <a:lnTo>
                  <a:pt x="867728" y="2079303"/>
                </a:lnTo>
                <a:lnTo>
                  <a:pt x="851853" y="2082162"/>
                </a:lnTo>
                <a:lnTo>
                  <a:pt x="835660" y="2084703"/>
                </a:lnTo>
                <a:lnTo>
                  <a:pt x="819150" y="2086609"/>
                </a:lnTo>
                <a:lnTo>
                  <a:pt x="802958" y="2088515"/>
                </a:lnTo>
                <a:lnTo>
                  <a:pt x="786448" y="2089785"/>
                </a:lnTo>
                <a:lnTo>
                  <a:pt x="769938" y="2090421"/>
                </a:lnTo>
                <a:lnTo>
                  <a:pt x="753428" y="2090738"/>
                </a:lnTo>
                <a:lnTo>
                  <a:pt x="733425" y="2090421"/>
                </a:lnTo>
                <a:lnTo>
                  <a:pt x="713740" y="2089150"/>
                </a:lnTo>
                <a:lnTo>
                  <a:pt x="694373" y="2087879"/>
                </a:lnTo>
                <a:lnTo>
                  <a:pt x="675005" y="2085338"/>
                </a:lnTo>
                <a:lnTo>
                  <a:pt x="655955" y="2082162"/>
                </a:lnTo>
                <a:lnTo>
                  <a:pt x="637223" y="2078985"/>
                </a:lnTo>
                <a:lnTo>
                  <a:pt x="618490" y="2074538"/>
                </a:lnTo>
                <a:lnTo>
                  <a:pt x="599440" y="2069774"/>
                </a:lnTo>
                <a:lnTo>
                  <a:pt x="581025" y="2064056"/>
                </a:lnTo>
                <a:lnTo>
                  <a:pt x="562610" y="2058338"/>
                </a:lnTo>
                <a:lnTo>
                  <a:pt x="544512" y="2051668"/>
                </a:lnTo>
                <a:lnTo>
                  <a:pt x="527050" y="2044362"/>
                </a:lnTo>
                <a:lnTo>
                  <a:pt x="509270" y="2036421"/>
                </a:lnTo>
                <a:lnTo>
                  <a:pt x="491490" y="2028162"/>
                </a:lnTo>
                <a:lnTo>
                  <a:pt x="474662" y="2019268"/>
                </a:lnTo>
                <a:lnTo>
                  <a:pt x="457200" y="2009421"/>
                </a:lnTo>
                <a:lnTo>
                  <a:pt x="440690" y="1999574"/>
                </a:lnTo>
                <a:lnTo>
                  <a:pt x="423545" y="1988774"/>
                </a:lnTo>
                <a:lnTo>
                  <a:pt x="407352" y="1977974"/>
                </a:lnTo>
                <a:lnTo>
                  <a:pt x="391160" y="1966539"/>
                </a:lnTo>
                <a:lnTo>
                  <a:pt x="375285" y="1954151"/>
                </a:lnTo>
                <a:lnTo>
                  <a:pt x="360045" y="1941445"/>
                </a:lnTo>
                <a:lnTo>
                  <a:pt x="344487" y="1928104"/>
                </a:lnTo>
                <a:lnTo>
                  <a:pt x="329247" y="1914445"/>
                </a:lnTo>
                <a:lnTo>
                  <a:pt x="314642" y="1900469"/>
                </a:lnTo>
                <a:lnTo>
                  <a:pt x="299720" y="1885540"/>
                </a:lnTo>
                <a:lnTo>
                  <a:pt x="285432" y="1870610"/>
                </a:lnTo>
                <a:lnTo>
                  <a:pt x="271462" y="1854728"/>
                </a:lnTo>
                <a:lnTo>
                  <a:pt x="257810" y="1838846"/>
                </a:lnTo>
                <a:lnTo>
                  <a:pt x="244157" y="1822011"/>
                </a:lnTo>
                <a:lnTo>
                  <a:pt x="230822" y="1805176"/>
                </a:lnTo>
                <a:lnTo>
                  <a:pt x="218440" y="1787705"/>
                </a:lnTo>
                <a:lnTo>
                  <a:pt x="205740" y="1770235"/>
                </a:lnTo>
                <a:lnTo>
                  <a:pt x="193357" y="1751811"/>
                </a:lnTo>
                <a:lnTo>
                  <a:pt x="181292" y="1732753"/>
                </a:lnTo>
                <a:lnTo>
                  <a:pt x="169862" y="1714011"/>
                </a:lnTo>
                <a:lnTo>
                  <a:pt x="158432" y="1694635"/>
                </a:lnTo>
                <a:lnTo>
                  <a:pt x="147637" y="1674624"/>
                </a:lnTo>
                <a:lnTo>
                  <a:pt x="137160" y="1654294"/>
                </a:lnTo>
                <a:lnTo>
                  <a:pt x="127000" y="1633647"/>
                </a:lnTo>
                <a:lnTo>
                  <a:pt x="116840" y="1612683"/>
                </a:lnTo>
                <a:lnTo>
                  <a:pt x="107315" y="1591083"/>
                </a:lnTo>
                <a:lnTo>
                  <a:pt x="98425" y="1569483"/>
                </a:lnTo>
                <a:lnTo>
                  <a:pt x="89535" y="1547566"/>
                </a:lnTo>
                <a:lnTo>
                  <a:pt x="81280" y="1525330"/>
                </a:lnTo>
                <a:lnTo>
                  <a:pt x="73025" y="1502460"/>
                </a:lnTo>
                <a:lnTo>
                  <a:pt x="65405" y="1479590"/>
                </a:lnTo>
                <a:lnTo>
                  <a:pt x="58420" y="1455766"/>
                </a:lnTo>
                <a:lnTo>
                  <a:pt x="51435" y="1432261"/>
                </a:lnTo>
                <a:lnTo>
                  <a:pt x="45085" y="1408120"/>
                </a:lnTo>
                <a:lnTo>
                  <a:pt x="38735" y="1383979"/>
                </a:lnTo>
                <a:lnTo>
                  <a:pt x="33337" y="1359520"/>
                </a:lnTo>
                <a:lnTo>
                  <a:pt x="27940" y="1334744"/>
                </a:lnTo>
                <a:lnTo>
                  <a:pt x="23177" y="1309650"/>
                </a:lnTo>
                <a:lnTo>
                  <a:pt x="18732" y="1284238"/>
                </a:lnTo>
                <a:lnTo>
                  <a:pt x="14922" y="1258509"/>
                </a:lnTo>
                <a:lnTo>
                  <a:pt x="11430" y="1232780"/>
                </a:lnTo>
                <a:lnTo>
                  <a:pt x="8572" y="1206733"/>
                </a:lnTo>
                <a:lnTo>
                  <a:pt x="6032" y="1180368"/>
                </a:lnTo>
                <a:lnTo>
                  <a:pt x="3810" y="1153686"/>
                </a:lnTo>
                <a:lnTo>
                  <a:pt x="1905" y="1127004"/>
                </a:lnTo>
                <a:lnTo>
                  <a:pt x="635" y="1099686"/>
                </a:lnTo>
                <a:lnTo>
                  <a:pt x="0" y="1073004"/>
                </a:lnTo>
                <a:lnTo>
                  <a:pt x="0" y="1045687"/>
                </a:lnTo>
                <a:lnTo>
                  <a:pt x="0" y="1018052"/>
                </a:lnTo>
                <a:lnTo>
                  <a:pt x="635" y="991052"/>
                </a:lnTo>
                <a:lnTo>
                  <a:pt x="1905" y="963734"/>
                </a:lnTo>
                <a:lnTo>
                  <a:pt x="3810" y="937052"/>
                </a:lnTo>
                <a:lnTo>
                  <a:pt x="6032" y="910688"/>
                </a:lnTo>
                <a:lnTo>
                  <a:pt x="8572" y="884006"/>
                </a:lnTo>
                <a:lnTo>
                  <a:pt x="11430" y="858276"/>
                </a:lnTo>
                <a:lnTo>
                  <a:pt x="14922" y="832230"/>
                </a:lnTo>
                <a:lnTo>
                  <a:pt x="18732" y="806500"/>
                </a:lnTo>
                <a:lnTo>
                  <a:pt x="23177" y="781089"/>
                </a:lnTo>
                <a:lnTo>
                  <a:pt x="27940" y="755995"/>
                </a:lnTo>
                <a:lnTo>
                  <a:pt x="33337" y="731218"/>
                </a:lnTo>
                <a:lnTo>
                  <a:pt x="38735" y="706442"/>
                </a:lnTo>
                <a:lnTo>
                  <a:pt x="45085" y="682618"/>
                </a:lnTo>
                <a:lnTo>
                  <a:pt x="51435" y="658477"/>
                </a:lnTo>
                <a:lnTo>
                  <a:pt x="58420" y="634654"/>
                </a:lnTo>
                <a:lnTo>
                  <a:pt x="65405" y="611466"/>
                </a:lnTo>
                <a:lnTo>
                  <a:pt x="73025" y="588596"/>
                </a:lnTo>
                <a:lnTo>
                  <a:pt x="81280" y="565725"/>
                </a:lnTo>
                <a:lnTo>
                  <a:pt x="89535" y="543172"/>
                </a:lnTo>
                <a:lnTo>
                  <a:pt x="98425" y="520937"/>
                </a:lnTo>
                <a:lnTo>
                  <a:pt x="107315" y="499655"/>
                </a:lnTo>
                <a:lnTo>
                  <a:pt x="116840" y="478055"/>
                </a:lnTo>
                <a:lnTo>
                  <a:pt x="127000" y="457091"/>
                </a:lnTo>
                <a:lnTo>
                  <a:pt x="137160" y="436444"/>
                </a:lnTo>
                <a:lnTo>
                  <a:pt x="147637" y="416115"/>
                </a:lnTo>
                <a:lnTo>
                  <a:pt x="158432" y="396421"/>
                </a:lnTo>
                <a:lnTo>
                  <a:pt x="169862" y="376727"/>
                </a:lnTo>
                <a:lnTo>
                  <a:pt x="181292" y="357668"/>
                </a:lnTo>
                <a:lnTo>
                  <a:pt x="193357" y="339244"/>
                </a:lnTo>
                <a:lnTo>
                  <a:pt x="205740" y="320821"/>
                </a:lnTo>
                <a:lnTo>
                  <a:pt x="218440" y="303033"/>
                </a:lnTo>
                <a:lnTo>
                  <a:pt x="230822" y="285563"/>
                </a:lnTo>
                <a:lnTo>
                  <a:pt x="244157" y="268727"/>
                </a:lnTo>
                <a:lnTo>
                  <a:pt x="257810" y="252210"/>
                </a:lnTo>
                <a:lnTo>
                  <a:pt x="271462" y="235692"/>
                </a:lnTo>
                <a:lnTo>
                  <a:pt x="285432" y="220445"/>
                </a:lnTo>
                <a:lnTo>
                  <a:pt x="299720" y="205198"/>
                </a:lnTo>
                <a:lnTo>
                  <a:pt x="314642" y="190587"/>
                </a:lnTo>
                <a:lnTo>
                  <a:pt x="329247" y="176293"/>
                </a:lnTo>
                <a:lnTo>
                  <a:pt x="344487" y="162316"/>
                </a:lnTo>
                <a:lnTo>
                  <a:pt x="360045" y="149611"/>
                </a:lnTo>
                <a:lnTo>
                  <a:pt x="375285" y="136587"/>
                </a:lnTo>
                <a:lnTo>
                  <a:pt x="391160" y="124517"/>
                </a:lnTo>
                <a:lnTo>
                  <a:pt x="407352" y="113081"/>
                </a:lnTo>
                <a:lnTo>
                  <a:pt x="423545" y="101646"/>
                </a:lnTo>
                <a:lnTo>
                  <a:pt x="440690" y="91164"/>
                </a:lnTo>
                <a:lnTo>
                  <a:pt x="457200" y="80999"/>
                </a:lnTo>
                <a:lnTo>
                  <a:pt x="474662" y="71788"/>
                </a:lnTo>
                <a:lnTo>
                  <a:pt x="491490" y="62576"/>
                </a:lnTo>
                <a:lnTo>
                  <a:pt x="509270" y="54317"/>
                </a:lnTo>
                <a:lnTo>
                  <a:pt x="527050" y="46058"/>
                </a:lnTo>
                <a:lnTo>
                  <a:pt x="544512" y="39070"/>
                </a:lnTo>
                <a:lnTo>
                  <a:pt x="562610" y="32400"/>
                </a:lnTo>
                <a:lnTo>
                  <a:pt x="581025" y="26364"/>
                </a:lnTo>
                <a:lnTo>
                  <a:pt x="599440" y="20964"/>
                </a:lnTo>
                <a:lnTo>
                  <a:pt x="618490" y="16200"/>
                </a:lnTo>
                <a:lnTo>
                  <a:pt x="637223" y="11753"/>
                </a:lnTo>
                <a:lnTo>
                  <a:pt x="655955" y="8259"/>
                </a:lnTo>
                <a:lnTo>
                  <a:pt x="675005" y="5400"/>
                </a:lnTo>
                <a:lnTo>
                  <a:pt x="694373" y="3176"/>
                </a:lnTo>
                <a:lnTo>
                  <a:pt x="713740" y="1588"/>
                </a:lnTo>
                <a:lnTo>
                  <a:pt x="733425" y="318"/>
                </a:lnTo>
                <a:lnTo>
                  <a:pt x="7534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56" name="椭圆 55"/>
          <p:cNvSpPr/>
          <p:nvPr>
            <p:custDataLst>
              <p:tags r:id="rId7"/>
            </p:custDataLst>
          </p:nvPr>
        </p:nvSpPr>
        <p:spPr>
          <a:xfrm>
            <a:off x="5955665" y="2048510"/>
            <a:ext cx="1094105" cy="109410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</a:pPr>
            <a:endParaRPr lang="zh-CN" altLang="en-US" sz="13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KSO_Shape"/>
          <p:cNvSpPr/>
          <p:nvPr>
            <p:custDataLst>
              <p:tags r:id="rId8"/>
            </p:custDataLst>
          </p:nvPr>
        </p:nvSpPr>
        <p:spPr bwMode="auto">
          <a:xfrm>
            <a:off x="6156960" y="2249170"/>
            <a:ext cx="690245" cy="692785"/>
          </a:xfrm>
          <a:custGeom>
            <a:avLst/>
            <a:gdLst>
              <a:gd name="T0" fmla="*/ 696608 w 3289"/>
              <a:gd name="T1" fmla="*/ 1738183 h 3299"/>
              <a:gd name="T2" fmla="*/ 814437 w 3289"/>
              <a:gd name="T3" fmla="*/ 1470770 h 3299"/>
              <a:gd name="T4" fmla="*/ 1376852 w 3289"/>
              <a:gd name="T5" fmla="*/ 1105670 h 3299"/>
              <a:gd name="T6" fmla="*/ 1338666 w 3289"/>
              <a:gd name="T7" fmla="*/ 1499694 h 3299"/>
              <a:gd name="T8" fmla="*/ 696608 w 3289"/>
              <a:gd name="T9" fmla="*/ 1738183 h 3299"/>
              <a:gd name="T10" fmla="*/ 312028 w 3289"/>
              <a:gd name="T11" fmla="*/ 1141689 h 3299"/>
              <a:gd name="T12" fmla="*/ 733703 w 3289"/>
              <a:gd name="T13" fmla="*/ 481343 h 3299"/>
              <a:gd name="T14" fmla="*/ 946995 w 3289"/>
              <a:gd name="T15" fmla="*/ 309435 h 3299"/>
              <a:gd name="T16" fmla="*/ 1489225 w 3289"/>
              <a:gd name="T17" fmla="*/ 852446 h 3299"/>
              <a:gd name="T18" fmla="*/ 1317392 w 3289"/>
              <a:gd name="T19" fmla="*/ 1065831 h 3299"/>
              <a:gd name="T20" fmla="*/ 657878 w 3289"/>
              <a:gd name="T21" fmla="*/ 1488234 h 3299"/>
              <a:gd name="T22" fmla="*/ 312028 w 3289"/>
              <a:gd name="T23" fmla="*/ 1141689 h 3299"/>
              <a:gd name="T24" fmla="*/ 1130284 w 3289"/>
              <a:gd name="T25" fmla="*/ 668532 h 3299"/>
              <a:gd name="T26" fmla="*/ 909355 w 3289"/>
              <a:gd name="T27" fmla="*/ 668532 h 3299"/>
              <a:gd name="T28" fmla="*/ 909355 w 3289"/>
              <a:gd name="T29" fmla="*/ 889557 h 3299"/>
              <a:gd name="T30" fmla="*/ 1130284 w 3289"/>
              <a:gd name="T31" fmla="*/ 889557 h 3299"/>
              <a:gd name="T32" fmla="*/ 1130284 w 3289"/>
              <a:gd name="T33" fmla="*/ 668532 h 3299"/>
              <a:gd name="T34" fmla="*/ 1600508 w 3289"/>
              <a:gd name="T35" fmla="*/ 150624 h 3299"/>
              <a:gd name="T36" fmla="*/ 1751067 w 3289"/>
              <a:gd name="T37" fmla="*/ 0 h 3299"/>
              <a:gd name="T38" fmla="*/ 1794162 w 3289"/>
              <a:gd name="T39" fmla="*/ 43113 h 3299"/>
              <a:gd name="T40" fmla="*/ 1647421 w 3289"/>
              <a:gd name="T41" fmla="*/ 189918 h 3299"/>
              <a:gd name="T42" fmla="*/ 1520865 w 3289"/>
              <a:gd name="T43" fmla="*/ 801692 h 3299"/>
              <a:gd name="T44" fmla="*/ 997726 w 3289"/>
              <a:gd name="T45" fmla="*/ 278328 h 3299"/>
              <a:gd name="T46" fmla="*/ 1600508 w 3289"/>
              <a:gd name="T47" fmla="*/ 150624 h 3299"/>
              <a:gd name="T48" fmla="*/ 62187 w 3289"/>
              <a:gd name="T49" fmla="*/ 1102941 h 3299"/>
              <a:gd name="T50" fmla="*/ 300027 w 3289"/>
              <a:gd name="T51" fmla="*/ 461150 h 3299"/>
              <a:gd name="T52" fmla="*/ 694426 w 3289"/>
              <a:gd name="T53" fmla="*/ 422403 h 3299"/>
              <a:gd name="T54" fmla="*/ 328939 w 3289"/>
              <a:gd name="T55" fmla="*/ 985061 h 3299"/>
              <a:gd name="T56" fmla="*/ 62187 w 3289"/>
              <a:gd name="T57" fmla="*/ 1102941 h 3299"/>
              <a:gd name="T58" fmla="*/ 429857 w 3289"/>
              <a:gd name="T59" fmla="*/ 1515521 h 3299"/>
              <a:gd name="T60" fmla="*/ 429857 w 3289"/>
              <a:gd name="T61" fmla="*/ 1443483 h 3299"/>
              <a:gd name="T62" fmla="*/ 271115 w 3289"/>
              <a:gd name="T63" fmla="*/ 1525344 h 3299"/>
              <a:gd name="T64" fmla="*/ 345849 w 3289"/>
              <a:gd name="T65" fmla="*/ 1359439 h 3299"/>
              <a:gd name="T66" fmla="*/ 252023 w 3289"/>
              <a:gd name="T67" fmla="*/ 1390546 h 3299"/>
              <a:gd name="T68" fmla="*/ 319665 w 3289"/>
              <a:gd name="T69" fmla="*/ 1231736 h 3299"/>
              <a:gd name="T70" fmla="*/ 566778 w 3289"/>
              <a:gd name="T71" fmla="*/ 1479502 h 3299"/>
              <a:gd name="T72" fmla="*/ 429857 w 3289"/>
              <a:gd name="T73" fmla="*/ 1515521 h 3299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3289" h="3299">
                <a:moveTo>
                  <a:pt x="1277" y="3185"/>
                </a:moveTo>
                <a:cubicBezTo>
                  <a:pt x="1277" y="3185"/>
                  <a:pt x="1462" y="3052"/>
                  <a:pt x="1493" y="2695"/>
                </a:cubicBezTo>
                <a:cubicBezTo>
                  <a:pt x="2097" y="2409"/>
                  <a:pt x="2524" y="2026"/>
                  <a:pt x="2524" y="2026"/>
                </a:cubicBezTo>
                <a:cubicBezTo>
                  <a:pt x="2524" y="2026"/>
                  <a:pt x="2775" y="2427"/>
                  <a:pt x="2454" y="2748"/>
                </a:cubicBezTo>
                <a:cubicBezTo>
                  <a:pt x="1903" y="3299"/>
                  <a:pt x="1277" y="3185"/>
                  <a:pt x="1277" y="3185"/>
                </a:cubicBezTo>
                <a:close/>
                <a:moveTo>
                  <a:pt x="572" y="2092"/>
                </a:moveTo>
                <a:cubicBezTo>
                  <a:pt x="572" y="2092"/>
                  <a:pt x="1054" y="1173"/>
                  <a:pt x="1345" y="882"/>
                </a:cubicBezTo>
                <a:cubicBezTo>
                  <a:pt x="1476" y="752"/>
                  <a:pt x="1607" y="650"/>
                  <a:pt x="1736" y="567"/>
                </a:cubicBezTo>
                <a:cubicBezTo>
                  <a:pt x="2730" y="1562"/>
                  <a:pt x="2730" y="1562"/>
                  <a:pt x="2730" y="1562"/>
                </a:cubicBezTo>
                <a:cubicBezTo>
                  <a:pt x="2648" y="1691"/>
                  <a:pt x="2546" y="1823"/>
                  <a:pt x="2415" y="1953"/>
                </a:cubicBezTo>
                <a:cubicBezTo>
                  <a:pt x="2129" y="2239"/>
                  <a:pt x="1206" y="2727"/>
                  <a:pt x="1206" y="2727"/>
                </a:cubicBezTo>
                <a:lnTo>
                  <a:pt x="572" y="2092"/>
                </a:lnTo>
                <a:close/>
                <a:moveTo>
                  <a:pt x="2072" y="1225"/>
                </a:moveTo>
                <a:cubicBezTo>
                  <a:pt x="1961" y="1113"/>
                  <a:pt x="1779" y="1113"/>
                  <a:pt x="1667" y="1225"/>
                </a:cubicBezTo>
                <a:cubicBezTo>
                  <a:pt x="1555" y="1337"/>
                  <a:pt x="1555" y="1518"/>
                  <a:pt x="1667" y="1630"/>
                </a:cubicBezTo>
                <a:cubicBezTo>
                  <a:pt x="1779" y="1742"/>
                  <a:pt x="1961" y="1742"/>
                  <a:pt x="2072" y="1630"/>
                </a:cubicBezTo>
                <a:cubicBezTo>
                  <a:pt x="2184" y="1518"/>
                  <a:pt x="2184" y="1337"/>
                  <a:pt x="2072" y="1225"/>
                </a:cubicBezTo>
                <a:close/>
                <a:moveTo>
                  <a:pt x="2934" y="276"/>
                </a:moveTo>
                <a:cubicBezTo>
                  <a:pt x="3210" y="0"/>
                  <a:pt x="3210" y="0"/>
                  <a:pt x="3210" y="0"/>
                </a:cubicBezTo>
                <a:cubicBezTo>
                  <a:pt x="3289" y="79"/>
                  <a:pt x="3289" y="79"/>
                  <a:pt x="3289" y="79"/>
                </a:cubicBezTo>
                <a:cubicBezTo>
                  <a:pt x="3020" y="348"/>
                  <a:pt x="3020" y="348"/>
                  <a:pt x="3020" y="348"/>
                </a:cubicBezTo>
                <a:cubicBezTo>
                  <a:pt x="3044" y="503"/>
                  <a:pt x="3080" y="956"/>
                  <a:pt x="2788" y="1469"/>
                </a:cubicBezTo>
                <a:cubicBezTo>
                  <a:pt x="1829" y="510"/>
                  <a:pt x="1829" y="510"/>
                  <a:pt x="1829" y="510"/>
                </a:cubicBezTo>
                <a:cubicBezTo>
                  <a:pt x="2326" y="225"/>
                  <a:pt x="2765" y="251"/>
                  <a:pt x="2934" y="276"/>
                </a:cubicBezTo>
                <a:close/>
                <a:moveTo>
                  <a:pt x="114" y="2021"/>
                </a:moveTo>
                <a:cubicBezTo>
                  <a:pt x="114" y="2021"/>
                  <a:pt x="0" y="1396"/>
                  <a:pt x="550" y="845"/>
                </a:cubicBezTo>
                <a:cubicBezTo>
                  <a:pt x="872" y="523"/>
                  <a:pt x="1273" y="774"/>
                  <a:pt x="1273" y="774"/>
                </a:cubicBezTo>
                <a:cubicBezTo>
                  <a:pt x="1273" y="774"/>
                  <a:pt x="890" y="1202"/>
                  <a:pt x="603" y="1805"/>
                </a:cubicBezTo>
                <a:cubicBezTo>
                  <a:pt x="246" y="1836"/>
                  <a:pt x="114" y="2021"/>
                  <a:pt x="114" y="2021"/>
                </a:cubicBezTo>
                <a:close/>
                <a:moveTo>
                  <a:pt x="788" y="2777"/>
                </a:moveTo>
                <a:cubicBezTo>
                  <a:pt x="788" y="2645"/>
                  <a:pt x="788" y="2645"/>
                  <a:pt x="788" y="2645"/>
                </a:cubicBezTo>
                <a:cubicBezTo>
                  <a:pt x="497" y="2795"/>
                  <a:pt x="497" y="2795"/>
                  <a:pt x="497" y="2795"/>
                </a:cubicBezTo>
                <a:cubicBezTo>
                  <a:pt x="634" y="2491"/>
                  <a:pt x="634" y="2491"/>
                  <a:pt x="634" y="2491"/>
                </a:cubicBezTo>
                <a:cubicBezTo>
                  <a:pt x="462" y="2548"/>
                  <a:pt x="462" y="2548"/>
                  <a:pt x="462" y="2548"/>
                </a:cubicBezTo>
                <a:cubicBezTo>
                  <a:pt x="586" y="2257"/>
                  <a:pt x="586" y="2257"/>
                  <a:pt x="586" y="2257"/>
                </a:cubicBezTo>
                <a:cubicBezTo>
                  <a:pt x="1039" y="2711"/>
                  <a:pt x="1039" y="2711"/>
                  <a:pt x="1039" y="2711"/>
                </a:cubicBezTo>
                <a:lnTo>
                  <a:pt x="788" y="277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350">
              <a:solidFill>
                <a:schemeClr val="dk1"/>
              </a:solidFill>
            </a:endParaRPr>
          </a:p>
        </p:txBody>
      </p:sp>
      <p:sp>
        <p:nvSpPr>
          <p:cNvPr id="59" name="椭圆 58"/>
          <p:cNvSpPr/>
          <p:nvPr>
            <p:custDataLst>
              <p:tags r:id="rId9"/>
            </p:custDataLst>
          </p:nvPr>
        </p:nvSpPr>
        <p:spPr>
          <a:xfrm>
            <a:off x="4921885" y="4552315"/>
            <a:ext cx="659765" cy="65976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</a:pPr>
            <a:endParaRPr lang="zh-CN" altLang="en-US" sz="1350" dirty="0">
              <a:solidFill>
                <a:schemeClr val="dk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KSO_Shape"/>
          <p:cNvSpPr/>
          <p:nvPr>
            <p:custDataLst>
              <p:tags r:id="rId10"/>
            </p:custDataLst>
          </p:nvPr>
        </p:nvSpPr>
        <p:spPr bwMode="auto">
          <a:xfrm>
            <a:off x="5061585" y="4662805"/>
            <a:ext cx="379730" cy="438785"/>
          </a:xfrm>
          <a:custGeom>
            <a:avLst/>
            <a:gdLst>
              <a:gd name="T0" fmla="*/ 722049 w 6597698"/>
              <a:gd name="T1" fmla="*/ 874343 h 7617115"/>
              <a:gd name="T2" fmla="*/ 750323 w 6597698"/>
              <a:gd name="T3" fmla="*/ 885440 h 7617115"/>
              <a:gd name="T4" fmla="*/ 758665 w 6597698"/>
              <a:gd name="T5" fmla="*/ 959007 h 7617115"/>
              <a:gd name="T6" fmla="*/ 703528 w 6597698"/>
              <a:gd name="T7" fmla="*/ 976176 h 7617115"/>
              <a:gd name="T8" fmla="*/ 694514 w 6597698"/>
              <a:gd name="T9" fmla="*/ 971594 h 7617115"/>
              <a:gd name="T10" fmla="*/ 699028 w 6597698"/>
              <a:gd name="T11" fmla="*/ 976062 h 7617115"/>
              <a:gd name="T12" fmla="*/ 699648 w 6597698"/>
              <a:gd name="T13" fmla="*/ 1081054 h 7617115"/>
              <a:gd name="T14" fmla="*/ 147042 w 6597698"/>
              <a:gd name="T15" fmla="*/ 1769133 h 7617115"/>
              <a:gd name="T16" fmla="*/ 30787 w 6597698"/>
              <a:gd name="T17" fmla="*/ 1782165 h 7617115"/>
              <a:gd name="T18" fmla="*/ 18275 w 6597698"/>
              <a:gd name="T19" fmla="*/ 1665921 h 7617115"/>
              <a:gd name="T20" fmla="*/ 570880 w 6597698"/>
              <a:gd name="T21" fmla="*/ 977321 h 7617115"/>
              <a:gd name="T22" fmla="*/ 672989 w 6597698"/>
              <a:gd name="T23" fmla="*/ 955142 h 7617115"/>
              <a:gd name="T24" fmla="*/ 676204 w 6597698"/>
              <a:gd name="T25" fmla="*/ 957221 h 7617115"/>
              <a:gd name="T26" fmla="*/ 671902 w 6597698"/>
              <a:gd name="T27" fmla="*/ 950789 h 7617115"/>
              <a:gd name="T28" fmla="*/ 677328 w 6597698"/>
              <a:gd name="T29" fmla="*/ 893266 h 7617115"/>
              <a:gd name="T30" fmla="*/ 722049 w 6597698"/>
              <a:gd name="T31" fmla="*/ 874343 h 7617115"/>
              <a:gd name="T32" fmla="*/ 1267033 w 6597698"/>
              <a:gd name="T33" fmla="*/ 241665 h 7617115"/>
              <a:gd name="T34" fmla="*/ 1317603 w 6597698"/>
              <a:gd name="T35" fmla="*/ 700993 h 7617115"/>
              <a:gd name="T36" fmla="*/ 1057709 w 6597698"/>
              <a:gd name="T37" fmla="*/ 100974 h 7617115"/>
              <a:gd name="T38" fmla="*/ 754500 w 6597698"/>
              <a:gd name="T39" fmla="*/ 248946 h 7617115"/>
              <a:gd name="T40" fmla="*/ 814969 w 6597698"/>
              <a:gd name="T41" fmla="*/ 804684 h 7617115"/>
              <a:gd name="T42" fmla="*/ 1371177 w 6597698"/>
              <a:gd name="T43" fmla="*/ 743688 h 7617115"/>
              <a:gd name="T44" fmla="*/ 1310187 w 6597698"/>
              <a:gd name="T45" fmla="*/ 187951 h 7617115"/>
              <a:gd name="T46" fmla="*/ 1057709 w 6597698"/>
              <a:gd name="T47" fmla="*/ 100974 h 7617115"/>
              <a:gd name="T48" fmla="*/ 1056412 w 6597698"/>
              <a:gd name="T49" fmla="*/ 45 h 7617115"/>
              <a:gd name="T50" fmla="*/ 1373958 w 6597698"/>
              <a:gd name="T51" fmla="*/ 109301 h 7617115"/>
              <a:gd name="T52" fmla="*/ 1450081 w 6597698"/>
              <a:gd name="T53" fmla="*/ 807305 h 7617115"/>
              <a:gd name="T54" fmla="*/ 751940 w 6597698"/>
              <a:gd name="T55" fmla="*/ 883413 h 7617115"/>
              <a:gd name="T56" fmla="*/ 675817 w 6597698"/>
              <a:gd name="T57" fmla="*/ 185931 h 7617115"/>
              <a:gd name="T58" fmla="*/ 1056412 w 6597698"/>
              <a:gd name="T59" fmla="*/ 45 h 7617115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6597698" h="7617115">
                <a:moveTo>
                  <a:pt x="3054842" y="3699168"/>
                </a:moveTo>
                <a:cubicBezTo>
                  <a:pt x="3097120" y="3702556"/>
                  <a:pt x="3138894" y="3717974"/>
                  <a:pt x="3174464" y="3746118"/>
                </a:cubicBezTo>
                <a:cubicBezTo>
                  <a:pt x="3269318" y="3823378"/>
                  <a:pt x="3284759" y="3960238"/>
                  <a:pt x="3209759" y="4057364"/>
                </a:cubicBezTo>
                <a:cubicBezTo>
                  <a:pt x="3151854" y="4126897"/>
                  <a:pt x="3059206" y="4152972"/>
                  <a:pt x="2976485" y="4130002"/>
                </a:cubicBezTo>
                <a:lnTo>
                  <a:pt x="2938349" y="4110616"/>
                </a:lnTo>
                <a:lnTo>
                  <a:pt x="2957445" y="4129522"/>
                </a:lnTo>
                <a:cubicBezTo>
                  <a:pt x="3060906" y="4255074"/>
                  <a:pt x="3066214" y="4440569"/>
                  <a:pt x="2960068" y="4573720"/>
                </a:cubicBezTo>
                <a:cubicBezTo>
                  <a:pt x="2960068" y="4573720"/>
                  <a:pt x="2960068" y="4573720"/>
                  <a:pt x="622107" y="7484843"/>
                </a:cubicBezTo>
                <a:cubicBezTo>
                  <a:pt x="500798" y="7637016"/>
                  <a:pt x="280235" y="7661275"/>
                  <a:pt x="130253" y="7539978"/>
                </a:cubicBezTo>
                <a:cubicBezTo>
                  <a:pt x="-19729" y="7418681"/>
                  <a:pt x="-43991" y="7198142"/>
                  <a:pt x="77318" y="7048175"/>
                </a:cubicBezTo>
                <a:cubicBezTo>
                  <a:pt x="77318" y="7048175"/>
                  <a:pt x="77318" y="7048175"/>
                  <a:pt x="2415279" y="4134846"/>
                </a:cubicBezTo>
                <a:cubicBezTo>
                  <a:pt x="2521424" y="4001695"/>
                  <a:pt x="2701872" y="3966478"/>
                  <a:pt x="2847280" y="4041013"/>
                </a:cubicBezTo>
                <a:lnTo>
                  <a:pt x="2860883" y="4049808"/>
                </a:lnTo>
                <a:lnTo>
                  <a:pt x="2842684" y="4022597"/>
                </a:lnTo>
                <a:cubicBezTo>
                  <a:pt x="2801944" y="3946441"/>
                  <a:pt x="2807734" y="3850419"/>
                  <a:pt x="2865639" y="3779229"/>
                </a:cubicBezTo>
                <a:cubicBezTo>
                  <a:pt x="2912514" y="3721285"/>
                  <a:pt x="2984378" y="3693520"/>
                  <a:pt x="3054842" y="3699168"/>
                </a:cubicBezTo>
                <a:close/>
                <a:moveTo>
                  <a:pt x="5360563" y="1022434"/>
                </a:moveTo>
                <a:cubicBezTo>
                  <a:pt x="5956099" y="1501097"/>
                  <a:pt x="6050943" y="2370189"/>
                  <a:pt x="5574515" y="2965760"/>
                </a:cubicBezTo>
                <a:lnTo>
                  <a:pt x="5360563" y="1022434"/>
                </a:lnTo>
                <a:close/>
                <a:moveTo>
                  <a:pt x="4474955" y="427200"/>
                </a:moveTo>
                <a:cubicBezTo>
                  <a:pt x="3992919" y="433757"/>
                  <a:pt x="3517164" y="647541"/>
                  <a:pt x="3192137" y="1053241"/>
                </a:cubicBezTo>
                <a:cubicBezTo>
                  <a:pt x="2612105" y="1772280"/>
                  <a:pt x="2728993" y="2826575"/>
                  <a:pt x="3447968" y="3404453"/>
                </a:cubicBezTo>
                <a:cubicBezTo>
                  <a:pt x="4169147" y="3984537"/>
                  <a:pt x="5223349" y="3867638"/>
                  <a:pt x="5801174" y="3146394"/>
                </a:cubicBezTo>
                <a:cubicBezTo>
                  <a:pt x="6381205" y="2427354"/>
                  <a:pt x="6264317" y="1373059"/>
                  <a:pt x="5543138" y="795181"/>
                </a:cubicBezTo>
                <a:cubicBezTo>
                  <a:pt x="5228587" y="542359"/>
                  <a:pt x="4849871" y="422100"/>
                  <a:pt x="4474955" y="427200"/>
                </a:cubicBezTo>
                <a:close/>
                <a:moveTo>
                  <a:pt x="4469466" y="190"/>
                </a:moveTo>
                <a:cubicBezTo>
                  <a:pt x="4940266" y="-6142"/>
                  <a:pt x="5416292" y="144984"/>
                  <a:pt x="5812939" y="462432"/>
                </a:cubicBezTo>
                <a:cubicBezTo>
                  <a:pt x="6717357" y="1188029"/>
                  <a:pt x="6860740" y="2511305"/>
                  <a:pt x="6135000" y="3415545"/>
                </a:cubicBezTo>
                <a:cubicBezTo>
                  <a:pt x="5409261" y="4319783"/>
                  <a:pt x="4085723" y="4463138"/>
                  <a:pt x="3181306" y="3737542"/>
                </a:cubicBezTo>
                <a:cubicBezTo>
                  <a:pt x="2276888" y="3011945"/>
                  <a:pt x="2133505" y="1690874"/>
                  <a:pt x="2859245" y="786635"/>
                </a:cubicBezTo>
                <a:cubicBezTo>
                  <a:pt x="3267474" y="276760"/>
                  <a:pt x="3864151" y="8331"/>
                  <a:pt x="4469466" y="19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="ctr" anchorCtr="1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350">
              <a:solidFill>
                <a:schemeClr val="dk1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11"/>
            </p:custDataLst>
          </p:nvPr>
        </p:nvSpPr>
        <p:spPr>
          <a:xfrm>
            <a:off x="7894320" y="4295775"/>
            <a:ext cx="3507740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突破传统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计算机组成课程的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实验模式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、摆脱试验箱，拥抱新体系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12"/>
            </p:custDataLst>
          </p:nvPr>
        </p:nvSpPr>
        <p:spPr>
          <a:xfrm>
            <a:off x="7131050" y="2199005"/>
            <a:ext cx="3500120" cy="866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1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、与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新技术对接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，加深理解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2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、萌发兴趣与热情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3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、探索计算机硬件方向的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人才培养新模式</a:t>
            </a:r>
            <a:endParaRPr lang="zh-CN" altLang="en-US" sz="1400" b="1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>
            <p:custDataLst>
              <p:tags r:id="rId13"/>
            </p:custDataLst>
          </p:nvPr>
        </p:nvSpPr>
        <p:spPr>
          <a:xfrm>
            <a:off x="2244090" y="3072130"/>
            <a:ext cx="3007995" cy="60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1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、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理论与实践不能有效衔接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</a:endParaRPr>
          </a:p>
          <a:p>
            <a:pPr algn="l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2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</a:rPr>
              <a:t>、课程实践平台相比于前沿滞后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14"/>
            </p:custDataLst>
          </p:nvPr>
        </p:nvSpPr>
        <p:spPr>
          <a:xfrm>
            <a:off x="2082165" y="4761230"/>
            <a:ext cx="2737485" cy="112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1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、将</a:t>
            </a: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RISC-V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引入课程教学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2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、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增进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学生</a:t>
            </a:r>
            <a:r>
              <a:rPr lang="zh-CN" altLang="en-US" sz="1400" b="1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对 CPU 的理解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  <a:p>
            <a:pPr algn="l">
              <a:lnSpc>
                <a:spcPct val="120000"/>
              </a:lnSpc>
            </a:pPr>
            <a:r>
              <a: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3</a:t>
            </a:r>
            <a:r>
              <a: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、便于掌握 CPU 的基本原理和设计要素</a:t>
            </a:r>
            <a:endParaRPr lang="zh-CN" altLang="en-US" sz="1400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4" name="矩形 3"/>
          <p:cNvSpPr/>
          <p:nvPr>
            <p:custDataLst>
              <p:tags r:id="rId15"/>
            </p:custDataLst>
          </p:nvPr>
        </p:nvSpPr>
        <p:spPr>
          <a:xfrm>
            <a:off x="227965" y="1170940"/>
            <a:ext cx="11701145" cy="65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矩形 4"/>
          <p:cNvSpPr/>
          <p:nvPr>
            <p:custDataLst>
              <p:tags r:id="rId16"/>
            </p:custDataLst>
          </p:nvPr>
        </p:nvSpPr>
        <p:spPr>
          <a:xfrm>
            <a:off x="236855" y="1266190"/>
            <a:ext cx="1170114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在课程教学中的探索性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项目创新点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1" name="矩形 60"/>
          <p:cNvSpPr/>
          <p:nvPr>
            <p:custDataLst>
              <p:tags r:id="rId2"/>
            </p:custDataLst>
          </p:nvPr>
        </p:nvSpPr>
        <p:spPr>
          <a:xfrm>
            <a:off x="227965" y="1170940"/>
            <a:ext cx="11701145" cy="65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2" name="矩形 61"/>
          <p:cNvSpPr/>
          <p:nvPr>
            <p:custDataLst>
              <p:tags r:id="rId3"/>
            </p:custDataLst>
          </p:nvPr>
        </p:nvSpPr>
        <p:spPr>
          <a:xfrm>
            <a:off x="236855" y="1266190"/>
            <a:ext cx="1170114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产学研相结合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pic>
        <p:nvPicPr>
          <p:cNvPr id="63" name="图片 12" descr="IMG_25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855" y="1985645"/>
            <a:ext cx="7228205" cy="4064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4" name="文本框 63"/>
          <p:cNvSpPr txBox="1"/>
          <p:nvPr>
            <p:custDataLst>
              <p:tags r:id="rId5"/>
            </p:custDataLst>
          </p:nvPr>
        </p:nvSpPr>
        <p:spPr>
          <a:xfrm>
            <a:off x="1370965" y="6308725"/>
            <a:ext cx="49599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产学研</a:t>
            </a:r>
            <a:r>
              <a:rPr lang="en-US" altLang="zh-CN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---</a:t>
            </a:r>
            <a:r>
              <a:rPr lang="zh-CN" altLang="en-US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职业、学科、创新协同</a:t>
            </a:r>
            <a:endParaRPr lang="zh-CN" altLang="en-US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7668895" y="2910840"/>
            <a:ext cx="4455160" cy="2550160"/>
            <a:chOff x="1525560" y="1878725"/>
            <a:chExt cx="4455160" cy="4304030"/>
          </a:xfrm>
        </p:grpSpPr>
        <p:sp>
          <p:nvSpPr>
            <p:cNvPr id="68" name="Rounded Rectangle 6"/>
            <p:cNvSpPr/>
            <p:nvPr>
              <p:custDataLst>
                <p:tags r:id="rId6"/>
              </p:custDataLst>
            </p:nvPr>
          </p:nvSpPr>
          <p:spPr>
            <a:xfrm>
              <a:off x="1525560" y="1878725"/>
              <a:ext cx="4455160" cy="4304030"/>
            </a:xfrm>
            <a:prstGeom prst="roundRect">
              <a:avLst>
                <a:gd name="adj" fmla="val 5551"/>
              </a:avLst>
            </a:prstGeom>
            <a:noFill/>
            <a:ln>
              <a:solidFill>
                <a:schemeClr val="lt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3555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9" name="添加标题"/>
            <p:cNvSpPr txBox="1"/>
            <p:nvPr>
              <p:custDataLst>
                <p:tags r:id="rId7"/>
              </p:custDataLst>
            </p:nvPr>
          </p:nvSpPr>
          <p:spPr>
            <a:xfrm>
              <a:off x="1525560" y="3135853"/>
              <a:ext cx="4455160" cy="23352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1</a:t>
              </a:r>
              <a:r>
                <a:rPr lang="zh-CN" alt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、研究解决瓶颈，创新指导学习</a:t>
              </a:r>
              <a:endParaRPr lang="zh-CN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</a:t>
              </a:r>
              <a:r>
                <a:rPr lang="zh-CN" alt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、研究成果转化引领产业，产业促进研究转型升级</a:t>
              </a:r>
              <a:endParaRPr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3</a:t>
              </a:r>
              <a:r>
                <a:rPr lang="zh-CN" alt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、对接企业前沿输送新型人才，实战提供经验和产品</a:t>
              </a:r>
              <a:endParaRPr lang="zh-CN" altLang="en-US" sz="1400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4</a:t>
              </a:r>
              <a:r>
                <a:rPr lang="zh-CN" altLang="en-US" sz="1400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、</a:t>
              </a:r>
              <a:r>
                <a:rPr lang="zh-CN" altLang="en-US" sz="1400" b="1" dirty="0">
                  <a:solidFill>
                    <a:schemeClr val="dk2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相互协同，共同发展</a:t>
              </a:r>
              <a:endParaRPr lang="zh-CN" altLang="en-US" sz="1400" b="1" dirty="0">
                <a:solidFill>
                  <a:schemeClr val="dk2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999095" y="2389505"/>
            <a:ext cx="1046480" cy="1083310"/>
            <a:chOff x="12597" y="3763"/>
            <a:chExt cx="1648" cy="1706"/>
          </a:xfrm>
        </p:grpSpPr>
        <p:sp>
          <p:nvSpPr>
            <p:cNvPr id="65" name="Hexagon 59"/>
            <p:cNvSpPr/>
            <p:nvPr>
              <p:custDataLst>
                <p:tags r:id="rId8"/>
              </p:custDataLst>
            </p:nvPr>
          </p:nvSpPr>
          <p:spPr>
            <a:xfrm rot="5400000">
              <a:off x="12568" y="3792"/>
              <a:ext cx="1707" cy="1649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 sz="900" dirty="0">
                <a:solidFill>
                  <a:schemeClr val="lt1"/>
                </a:solidFill>
                <a:latin typeface="Lato Light" charset="0"/>
              </a:endParaRPr>
            </a:p>
          </p:txBody>
        </p:sp>
        <p:sp>
          <p:nvSpPr>
            <p:cNvPr id="66" name="Shape 2787"/>
            <p:cNvSpPr/>
            <p:nvPr>
              <p:custDataLst>
                <p:tags r:id="rId9"/>
              </p:custDataLst>
            </p:nvPr>
          </p:nvSpPr>
          <p:spPr>
            <a:xfrm>
              <a:off x="13190" y="4344"/>
              <a:ext cx="464" cy="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6" h="21600" extrusionOk="0">
                  <a:moveTo>
                    <a:pt x="11502" y="10309"/>
                  </a:moveTo>
                  <a:cubicBezTo>
                    <a:pt x="11767" y="10309"/>
                    <a:pt x="11981" y="10090"/>
                    <a:pt x="11981" y="9818"/>
                  </a:cubicBezTo>
                  <a:cubicBezTo>
                    <a:pt x="11981" y="9547"/>
                    <a:pt x="11767" y="9327"/>
                    <a:pt x="11502" y="9327"/>
                  </a:cubicBezTo>
                  <a:cubicBezTo>
                    <a:pt x="11237" y="9327"/>
                    <a:pt x="11022" y="9547"/>
                    <a:pt x="11022" y="9818"/>
                  </a:cubicBezTo>
                  <a:cubicBezTo>
                    <a:pt x="11022" y="10090"/>
                    <a:pt x="11237" y="10309"/>
                    <a:pt x="11502" y="10309"/>
                  </a:cubicBezTo>
                  <a:moveTo>
                    <a:pt x="15818" y="4909"/>
                  </a:moveTo>
                  <a:cubicBezTo>
                    <a:pt x="16083" y="4909"/>
                    <a:pt x="16297" y="5129"/>
                    <a:pt x="16297" y="5400"/>
                  </a:cubicBezTo>
                  <a:cubicBezTo>
                    <a:pt x="16297" y="5672"/>
                    <a:pt x="16083" y="5891"/>
                    <a:pt x="15818" y="5891"/>
                  </a:cubicBezTo>
                  <a:cubicBezTo>
                    <a:pt x="15553" y="5891"/>
                    <a:pt x="15338" y="5672"/>
                    <a:pt x="15338" y="5400"/>
                  </a:cubicBezTo>
                  <a:cubicBezTo>
                    <a:pt x="15338" y="5129"/>
                    <a:pt x="15553" y="4909"/>
                    <a:pt x="15818" y="4909"/>
                  </a:cubicBezTo>
                  <a:moveTo>
                    <a:pt x="15818" y="6873"/>
                  </a:moveTo>
                  <a:cubicBezTo>
                    <a:pt x="16612" y="6873"/>
                    <a:pt x="17256" y="6213"/>
                    <a:pt x="17256" y="5400"/>
                  </a:cubicBezTo>
                  <a:cubicBezTo>
                    <a:pt x="17256" y="4587"/>
                    <a:pt x="16612" y="3928"/>
                    <a:pt x="15818" y="3928"/>
                  </a:cubicBezTo>
                  <a:cubicBezTo>
                    <a:pt x="15023" y="3928"/>
                    <a:pt x="14379" y="4587"/>
                    <a:pt x="14379" y="5400"/>
                  </a:cubicBezTo>
                  <a:cubicBezTo>
                    <a:pt x="14379" y="6213"/>
                    <a:pt x="15023" y="6873"/>
                    <a:pt x="15818" y="6873"/>
                  </a:cubicBezTo>
                  <a:moveTo>
                    <a:pt x="12941" y="11782"/>
                  </a:moveTo>
                  <a:cubicBezTo>
                    <a:pt x="13206" y="11782"/>
                    <a:pt x="13420" y="11562"/>
                    <a:pt x="13420" y="11291"/>
                  </a:cubicBezTo>
                  <a:cubicBezTo>
                    <a:pt x="13420" y="11020"/>
                    <a:pt x="13206" y="10800"/>
                    <a:pt x="12941" y="10800"/>
                  </a:cubicBezTo>
                  <a:cubicBezTo>
                    <a:pt x="12675" y="10800"/>
                    <a:pt x="12461" y="11020"/>
                    <a:pt x="12461" y="11291"/>
                  </a:cubicBezTo>
                  <a:cubicBezTo>
                    <a:pt x="12461" y="11562"/>
                    <a:pt x="12675" y="11782"/>
                    <a:pt x="12941" y="11782"/>
                  </a:cubicBezTo>
                  <a:moveTo>
                    <a:pt x="10063" y="7855"/>
                  </a:moveTo>
                  <a:cubicBezTo>
                    <a:pt x="9798" y="7855"/>
                    <a:pt x="9584" y="8074"/>
                    <a:pt x="9584" y="8346"/>
                  </a:cubicBezTo>
                  <a:cubicBezTo>
                    <a:pt x="9584" y="8617"/>
                    <a:pt x="9798" y="8836"/>
                    <a:pt x="10063" y="8836"/>
                  </a:cubicBezTo>
                  <a:cubicBezTo>
                    <a:pt x="10328" y="8836"/>
                    <a:pt x="10543" y="8617"/>
                    <a:pt x="10543" y="8346"/>
                  </a:cubicBezTo>
                  <a:cubicBezTo>
                    <a:pt x="10543" y="8074"/>
                    <a:pt x="10328" y="7855"/>
                    <a:pt x="10063" y="7855"/>
                  </a:cubicBezTo>
                  <a:moveTo>
                    <a:pt x="1718" y="19842"/>
                  </a:moveTo>
                  <a:lnTo>
                    <a:pt x="3451" y="15392"/>
                  </a:lnTo>
                  <a:cubicBezTo>
                    <a:pt x="3684" y="15834"/>
                    <a:pt x="3973" y="16253"/>
                    <a:pt x="4312" y="16642"/>
                  </a:cubicBezTo>
                  <a:cubicBezTo>
                    <a:pt x="4824" y="17230"/>
                    <a:pt x="5418" y="17711"/>
                    <a:pt x="6061" y="18068"/>
                  </a:cubicBezTo>
                  <a:cubicBezTo>
                    <a:pt x="6061" y="18068"/>
                    <a:pt x="1718" y="19842"/>
                    <a:pt x="1718" y="19842"/>
                  </a:cubicBezTo>
                  <a:close/>
                  <a:moveTo>
                    <a:pt x="3717" y="12060"/>
                  </a:moveTo>
                  <a:lnTo>
                    <a:pt x="0" y="21600"/>
                  </a:lnTo>
                  <a:lnTo>
                    <a:pt x="9319" y="17795"/>
                  </a:lnTo>
                  <a:cubicBezTo>
                    <a:pt x="9153" y="17815"/>
                    <a:pt x="8987" y="17824"/>
                    <a:pt x="8822" y="17824"/>
                  </a:cubicBezTo>
                  <a:cubicBezTo>
                    <a:pt x="5971" y="17824"/>
                    <a:pt x="3389" y="15002"/>
                    <a:pt x="3717" y="12060"/>
                  </a:cubicBezTo>
                  <a:moveTo>
                    <a:pt x="16115" y="10657"/>
                  </a:moveTo>
                  <a:cubicBezTo>
                    <a:pt x="15925" y="10851"/>
                    <a:pt x="15627" y="11171"/>
                    <a:pt x="15280" y="11542"/>
                  </a:cubicBezTo>
                  <a:cubicBezTo>
                    <a:pt x="14662" y="12204"/>
                    <a:pt x="13712" y="13221"/>
                    <a:pt x="13147" y="13753"/>
                  </a:cubicBezTo>
                  <a:lnTo>
                    <a:pt x="7665" y="8141"/>
                  </a:lnTo>
                  <a:cubicBezTo>
                    <a:pt x="8185" y="7563"/>
                    <a:pt x="9179" y="6590"/>
                    <a:pt x="9825" y="5958"/>
                  </a:cubicBezTo>
                  <a:cubicBezTo>
                    <a:pt x="10188" y="5603"/>
                    <a:pt x="10500" y="5298"/>
                    <a:pt x="10690" y="5103"/>
                  </a:cubicBezTo>
                  <a:cubicBezTo>
                    <a:pt x="13284" y="2447"/>
                    <a:pt x="18271" y="993"/>
                    <a:pt x="20136" y="982"/>
                  </a:cubicBezTo>
                  <a:cubicBezTo>
                    <a:pt x="20132" y="2572"/>
                    <a:pt x="18824" y="7884"/>
                    <a:pt x="16115" y="10657"/>
                  </a:cubicBezTo>
                  <a:moveTo>
                    <a:pt x="12477" y="14563"/>
                  </a:moveTo>
                  <a:cubicBezTo>
                    <a:pt x="12127" y="15873"/>
                    <a:pt x="11665" y="17072"/>
                    <a:pt x="11154" y="18035"/>
                  </a:cubicBezTo>
                  <a:cubicBezTo>
                    <a:pt x="10943" y="17454"/>
                    <a:pt x="10642" y="16798"/>
                    <a:pt x="10214" y="16110"/>
                  </a:cubicBezTo>
                  <a:cubicBezTo>
                    <a:pt x="10035" y="15823"/>
                    <a:pt x="9728" y="15656"/>
                    <a:pt x="9405" y="15656"/>
                  </a:cubicBezTo>
                  <a:cubicBezTo>
                    <a:pt x="9329" y="15656"/>
                    <a:pt x="9252" y="15665"/>
                    <a:pt x="9176" y="15684"/>
                  </a:cubicBezTo>
                  <a:cubicBezTo>
                    <a:pt x="8990" y="15731"/>
                    <a:pt x="8799" y="15755"/>
                    <a:pt x="8610" y="15755"/>
                  </a:cubicBezTo>
                  <a:cubicBezTo>
                    <a:pt x="7905" y="15755"/>
                    <a:pt x="7217" y="15432"/>
                    <a:pt x="6621" y="14822"/>
                  </a:cubicBezTo>
                  <a:cubicBezTo>
                    <a:pt x="5861" y="14044"/>
                    <a:pt x="5561" y="13114"/>
                    <a:pt x="5779" y="12206"/>
                  </a:cubicBezTo>
                  <a:cubicBezTo>
                    <a:pt x="5877" y="11797"/>
                    <a:pt x="5709" y="11370"/>
                    <a:pt x="5363" y="11144"/>
                  </a:cubicBezTo>
                  <a:cubicBezTo>
                    <a:pt x="4690" y="10706"/>
                    <a:pt x="4050" y="10398"/>
                    <a:pt x="3482" y="10183"/>
                  </a:cubicBezTo>
                  <a:cubicBezTo>
                    <a:pt x="4423" y="9658"/>
                    <a:pt x="5594" y="9186"/>
                    <a:pt x="6874" y="8827"/>
                  </a:cubicBezTo>
                  <a:cubicBezTo>
                    <a:pt x="6900" y="8820"/>
                    <a:pt x="6921" y="8803"/>
                    <a:pt x="6946" y="8793"/>
                  </a:cubicBezTo>
                  <a:lnTo>
                    <a:pt x="12510" y="14490"/>
                  </a:lnTo>
                  <a:cubicBezTo>
                    <a:pt x="12501" y="14515"/>
                    <a:pt x="12484" y="14536"/>
                    <a:pt x="12477" y="14563"/>
                  </a:cubicBezTo>
                  <a:moveTo>
                    <a:pt x="20922" y="167"/>
                  </a:moveTo>
                  <a:cubicBezTo>
                    <a:pt x="20813" y="55"/>
                    <a:pt x="20545" y="0"/>
                    <a:pt x="20157" y="0"/>
                  </a:cubicBezTo>
                  <a:cubicBezTo>
                    <a:pt x="18131" y="0"/>
                    <a:pt x="12842" y="1511"/>
                    <a:pt x="10012" y="4409"/>
                  </a:cubicBezTo>
                  <a:cubicBezTo>
                    <a:pt x="9345" y="5092"/>
                    <a:pt x="7134" y="7175"/>
                    <a:pt x="6621" y="7880"/>
                  </a:cubicBezTo>
                  <a:cubicBezTo>
                    <a:pt x="4961" y="8346"/>
                    <a:pt x="2544" y="9277"/>
                    <a:pt x="1196" y="10657"/>
                  </a:cubicBezTo>
                  <a:cubicBezTo>
                    <a:pt x="1196" y="10657"/>
                    <a:pt x="2841" y="10663"/>
                    <a:pt x="4848" y="11972"/>
                  </a:cubicBezTo>
                  <a:cubicBezTo>
                    <a:pt x="4556" y="13190"/>
                    <a:pt x="4926" y="14475"/>
                    <a:pt x="5943" y="15516"/>
                  </a:cubicBezTo>
                  <a:cubicBezTo>
                    <a:pt x="6735" y="16327"/>
                    <a:pt x="7672" y="16737"/>
                    <a:pt x="8610" y="16737"/>
                  </a:cubicBezTo>
                  <a:cubicBezTo>
                    <a:pt x="8876" y="16737"/>
                    <a:pt x="9142" y="16704"/>
                    <a:pt x="9405" y="16637"/>
                  </a:cubicBezTo>
                  <a:cubicBezTo>
                    <a:pt x="10683" y="18692"/>
                    <a:pt x="10690" y="20376"/>
                    <a:pt x="10690" y="20376"/>
                  </a:cubicBezTo>
                  <a:cubicBezTo>
                    <a:pt x="12038" y="18996"/>
                    <a:pt x="12948" y="16521"/>
                    <a:pt x="13402" y="14822"/>
                  </a:cubicBezTo>
                  <a:cubicBezTo>
                    <a:pt x="14091" y="14297"/>
                    <a:pt x="16126" y="12034"/>
                    <a:pt x="16793" y="11351"/>
                  </a:cubicBezTo>
                  <a:cubicBezTo>
                    <a:pt x="20164" y="7900"/>
                    <a:pt x="21600" y="861"/>
                    <a:pt x="20922" y="167"/>
                  </a:cubicBezTo>
                </a:path>
              </a:pathLst>
            </a:custGeom>
            <a:solidFill>
              <a:schemeClr val="lt1"/>
            </a:solidFill>
            <a:ln w="12700">
              <a:miter lim="400000"/>
            </a:ln>
          </p:spPr>
          <p:txBody>
            <a:bodyPr lIns="19041" tIns="19041" rIns="19041" bIns="19041" anchor="ctr"/>
            <a:p>
              <a:pPr defTabSz="228600"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dirty="0">
                <a:solidFill>
                  <a:srgbClr val="FFFFFF"/>
                </a:solidFill>
                <a:latin typeface="Lato Regular" charset="0"/>
                <a:ea typeface="Lato Regular" charset="0"/>
                <a:cs typeface="Lato Regular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预期成果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60" name="直接连接符 59"/>
          <p:cNvCxnSpPr/>
          <p:nvPr>
            <p:custDataLst>
              <p:tags r:id="rId2"/>
            </p:custDataLst>
          </p:nvPr>
        </p:nvCxnSpPr>
        <p:spPr>
          <a:xfrm>
            <a:off x="5650230" y="5891233"/>
            <a:ext cx="491934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7" name="矩形 16"/>
          <p:cNvSpPr/>
          <p:nvPr>
            <p:custDataLst>
              <p:tags r:id="rId3"/>
            </p:custDataLst>
          </p:nvPr>
        </p:nvSpPr>
        <p:spPr>
          <a:xfrm>
            <a:off x="5471160" y="4515188"/>
            <a:ext cx="914400" cy="914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>
                <a:solidFill>
                  <a:schemeClr val="lt1"/>
                </a:solidFill>
                <a:latin typeface="Times New Roman" panose="02020603050405020304" charset="0"/>
                <a:cs typeface="Times New Roman" panose="02020603050405020304" charset="0"/>
                <a:sym typeface="Arial" panose="020B0604020202020204" pitchFamily="34" charset="0"/>
              </a:rPr>
              <a:t>3</a:t>
            </a:r>
            <a:endParaRPr lang="en-US" altLang="zh-CN" sz="4800" dirty="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6604635" y="4584700"/>
            <a:ext cx="3964940" cy="1170940"/>
          </a:xfrm>
          <a:prstGeom prst="rect">
            <a:avLst/>
          </a:prstGeom>
        </p:spPr>
        <p:txBody>
          <a:bodyPr wrap="square" tIns="0">
            <a:no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25000"/>
                  </a:srgb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总结设计思路和流程形成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设计文档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，提出一种在高等教育阶段本科生设计CPU行之有效的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方法与路线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，探索本科生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计算机系统能力培养新模式</a:t>
            </a:r>
            <a:endParaRPr lang="zh-CN" altLang="en-US" sz="1600" b="1" spc="150" dirty="0">
              <a:solidFill>
                <a:schemeClr val="lt1">
                  <a:lumMod val="50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cxnSp>
        <p:nvCxnSpPr>
          <p:cNvPr id="71" name="直接连接符 70"/>
          <p:cNvCxnSpPr/>
          <p:nvPr>
            <p:custDataLst>
              <p:tags r:id="rId5"/>
            </p:custDataLst>
          </p:nvPr>
        </p:nvCxnSpPr>
        <p:spPr>
          <a:xfrm>
            <a:off x="3637280" y="4179887"/>
            <a:ext cx="491934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18" name="矩形 17"/>
          <p:cNvSpPr/>
          <p:nvPr>
            <p:custDataLst>
              <p:tags r:id="rId6"/>
            </p:custDataLst>
          </p:nvPr>
        </p:nvSpPr>
        <p:spPr>
          <a:xfrm>
            <a:off x="3635375" y="2777807"/>
            <a:ext cx="914400" cy="914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>
                <a:solidFill>
                  <a:schemeClr val="lt1"/>
                </a:solidFill>
                <a:latin typeface="Times New Roman" panose="02020603050405020304" charset="0"/>
                <a:cs typeface="Times New Roman" panose="02020603050405020304" charset="0"/>
                <a:sym typeface="Arial" panose="020B0604020202020204" pitchFamily="34" charset="0"/>
              </a:rPr>
              <a:t>2</a:t>
            </a:r>
            <a:endParaRPr lang="en-US" altLang="zh-CN" sz="4800" dirty="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20" name="文本框 19"/>
          <p:cNvSpPr txBox="1"/>
          <p:nvPr>
            <p:custDataLst>
              <p:tags r:id="rId7"/>
            </p:custDataLst>
          </p:nvPr>
        </p:nvSpPr>
        <p:spPr>
          <a:xfrm>
            <a:off x="4768850" y="2951480"/>
            <a:ext cx="3863340" cy="954405"/>
          </a:xfrm>
          <a:prstGeom prst="rect">
            <a:avLst/>
          </a:prstGeom>
        </p:spPr>
        <p:txBody>
          <a:bodyPr wrap="square" tIns="0">
            <a:norm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25000"/>
                  </a:srgb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实现在CPU上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运行Linux内核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，并将核心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源码开源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，为本科生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提供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一种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设计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RISC-V架构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CPU的思路</a:t>
            </a:r>
            <a:endParaRPr lang="zh-CN" altLang="en-US" sz="1600" b="1" spc="150" dirty="0">
              <a:solidFill>
                <a:schemeClr val="lt1">
                  <a:lumMod val="50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cxnSp>
        <p:nvCxnSpPr>
          <p:cNvPr id="57" name="直接连接符 56"/>
          <p:cNvCxnSpPr/>
          <p:nvPr>
            <p:custDataLst>
              <p:tags r:id="rId8"/>
            </p:custDataLst>
          </p:nvPr>
        </p:nvCxnSpPr>
        <p:spPr>
          <a:xfrm>
            <a:off x="2016760" y="2467907"/>
            <a:ext cx="4919345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rgbClr val="1F74AD"/>
          </a:lnRef>
          <a:fillRef idx="0">
            <a:srgbClr val="1F74AD"/>
          </a:fillRef>
          <a:effectRef idx="0">
            <a:srgbClr val="1F74AD"/>
          </a:effectRef>
          <a:fontRef idx="minor">
            <a:srgbClr val="000000"/>
          </a:fontRef>
        </p:style>
      </p:cxnSp>
      <p:sp>
        <p:nvSpPr>
          <p:cNvPr id="63" name="矩形 62"/>
          <p:cNvSpPr/>
          <p:nvPr>
            <p:custDataLst>
              <p:tags r:id="rId9"/>
            </p:custDataLst>
          </p:nvPr>
        </p:nvSpPr>
        <p:spPr>
          <a:xfrm>
            <a:off x="2016760" y="1065192"/>
            <a:ext cx="914400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1F74AD">
              <a:shade val="50000"/>
            </a:srgbClr>
          </a:lnRef>
          <a:fillRef idx="1">
            <a:srgbClr val="1F74AD"/>
          </a:fillRef>
          <a:effectRef idx="0">
            <a:srgbClr val="1F74AD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4800" dirty="0">
                <a:solidFill>
                  <a:schemeClr val="lt1"/>
                </a:solidFill>
                <a:latin typeface="Times New Roman" panose="02020603050405020304" charset="0"/>
                <a:cs typeface="Times New Roman" panose="02020603050405020304" charset="0"/>
                <a:sym typeface="Arial" panose="020B0604020202020204" pitchFamily="34" charset="0"/>
              </a:rPr>
              <a:t>1</a:t>
            </a:r>
            <a:endParaRPr lang="en-US" altLang="zh-CN" sz="4800" dirty="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  <a:sym typeface="Arial" panose="020B0604020202020204" pitchFamily="34" charset="0"/>
            </a:endParaRPr>
          </a:p>
        </p:txBody>
      </p:sp>
      <p:sp>
        <p:nvSpPr>
          <p:cNvPr id="21" name="文本框 20"/>
          <p:cNvSpPr txBox="1"/>
          <p:nvPr>
            <p:custDataLst>
              <p:tags r:id="rId10"/>
            </p:custDataLst>
          </p:nvPr>
        </p:nvSpPr>
        <p:spPr>
          <a:xfrm>
            <a:off x="3150235" y="1132840"/>
            <a:ext cx="3964940" cy="954405"/>
          </a:xfrm>
          <a:prstGeom prst="rect">
            <a:avLst/>
          </a:prstGeom>
        </p:spPr>
        <p:txBody>
          <a:bodyPr wrap="square" tIns="0">
            <a:normAutofit/>
          </a:bodyPr>
          <a:lstStyle>
            <a:defPPr>
              <a:defRPr lang="zh-CN"/>
            </a:defPPr>
            <a:lvl1pPr>
              <a:defRPr>
                <a:solidFill>
                  <a:srgbClr val="E7E6E6">
                    <a:lumMod val="25000"/>
                  </a:srgbClr>
                </a:solidFill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设计一款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基于RISC-V架构</a:t>
            </a:r>
            <a:r>
              <a:rPr lang="zh-CN" altLang="en-US" sz="1600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的双发射多周期5级流水，47条RISC-V指令集，主频≥50MHz的</a:t>
            </a:r>
            <a:r>
              <a:rPr lang="zh-CN" altLang="en-US" sz="1600" b="1" spc="150" dirty="0">
                <a:solidFill>
                  <a:schemeClr val="lt1">
                    <a:lumMod val="50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开源CPU</a:t>
            </a:r>
            <a:endParaRPr lang="zh-CN" altLang="en-US" sz="1600" b="1" spc="150" dirty="0">
              <a:solidFill>
                <a:schemeClr val="lt1">
                  <a:lumMod val="50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4" name="矩形 53"/>
          <p:cNvSpPr/>
          <p:nvPr>
            <p:custDataLst>
              <p:tags r:id="rId2"/>
            </p:custDataLst>
          </p:nvPr>
        </p:nvSpPr>
        <p:spPr>
          <a:xfrm>
            <a:off x="0" y="-79766"/>
            <a:ext cx="12192000" cy="6858000"/>
          </a:xfrm>
          <a:prstGeom prst="rect">
            <a:avLst/>
          </a:prstGeom>
          <a:solidFill>
            <a:srgbClr val="000C3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4673600" y="2221176"/>
            <a:ext cx="7518400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7" name="Isosceles Triangle 121"/>
          <p:cNvSpPr/>
          <p:nvPr>
            <p:custDataLst>
              <p:tags r:id="rId4"/>
            </p:custDataLst>
          </p:nvPr>
        </p:nvSpPr>
        <p:spPr>
          <a:xfrm rot="18000000">
            <a:off x="8933393" y="2588267"/>
            <a:ext cx="462833" cy="398972"/>
          </a:xfrm>
          <a:prstGeom prst="triangle">
            <a:avLst/>
          </a:prstGeom>
          <a:solidFill>
            <a:schemeClr val="l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0" tIns="43330" rIns="86660" bIns="43330" rtlCol="0" anchor="ctr"/>
          <a:lstStyle/>
          <a:p>
            <a:pPr algn="ctr"/>
            <a:endParaRPr lang="en-US" sz="240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4864831" y="2481910"/>
            <a:ext cx="3794298" cy="91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Part </a:t>
            </a:r>
            <a:r>
              <a:rPr lang="en-US" altLang="zh-CN" sz="533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FOUR</a:t>
            </a:r>
            <a:endParaRPr lang="en-US" altLang="zh-CN" sz="533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864735" y="3395980"/>
            <a:ext cx="6976745" cy="7385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48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Source Han Sans SC" panose="020B0500000000000000" pitchFamily="34" charset="-122"/>
              </a:rPr>
              <a:t>技术路线、研究积累</a:t>
            </a:r>
            <a:endParaRPr lang="zh-CN" altLang="en-US" sz="48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Source Han Sans SC" panose="020B0500000000000000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6"/>
            </p:custDataLst>
          </p:nvPr>
        </p:nvSpPr>
        <p:spPr>
          <a:xfrm>
            <a:off x="2210045" y="2221176"/>
            <a:ext cx="2275247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963901" y="2482523"/>
            <a:ext cx="860425" cy="1732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665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4</a:t>
            </a:r>
            <a:endParaRPr lang="en-US" altLang="zh-CN" sz="10665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技术路线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69" name="同侧圆角矩形 68"/>
          <p:cNvSpPr/>
          <p:nvPr>
            <p:custDataLst>
              <p:tags r:id="rId2"/>
            </p:custDataLst>
          </p:nvPr>
        </p:nvSpPr>
        <p:spPr>
          <a:xfrm rot="5400000" flipH="1">
            <a:off x="8299450" y="1902460"/>
            <a:ext cx="147955" cy="339026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2" name="同侧圆角矩形 61"/>
          <p:cNvSpPr/>
          <p:nvPr>
            <p:custDataLst>
              <p:tags r:id="rId3"/>
            </p:custDataLst>
          </p:nvPr>
        </p:nvSpPr>
        <p:spPr>
          <a:xfrm rot="16200000">
            <a:off x="2525223" y="2783228"/>
            <a:ext cx="151518" cy="1632336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3" name="矩形 62"/>
          <p:cNvSpPr/>
          <p:nvPr>
            <p:custDataLst>
              <p:tags r:id="rId4"/>
            </p:custDataLst>
          </p:nvPr>
        </p:nvSpPr>
        <p:spPr>
          <a:xfrm>
            <a:off x="3417150" y="3523636"/>
            <a:ext cx="1630779" cy="15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rtlCol="0" anchor="ctr">
            <a:normAutofit fontScale="25000" lnSpcReduction="20000"/>
          </a:bodyPr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4" name="矩形 63"/>
          <p:cNvSpPr/>
          <p:nvPr>
            <p:custDataLst>
              <p:tags r:id="rId5"/>
            </p:custDataLst>
          </p:nvPr>
        </p:nvSpPr>
        <p:spPr>
          <a:xfrm>
            <a:off x="5048626" y="3523636"/>
            <a:ext cx="1630779" cy="15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rtlCol="0" anchor="ctr">
            <a:normAutofit fontScale="25000" lnSpcReduction="20000"/>
          </a:bodyPr>
          <a:p>
            <a:pPr algn="ctr"/>
            <a:endParaRPr lang="zh-CN" altLang="en-US">
              <a:solidFill>
                <a:schemeClr val="lt1"/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5" name="矩形 64"/>
          <p:cNvSpPr/>
          <p:nvPr>
            <p:custDataLst>
              <p:tags r:id="rId6"/>
            </p:custDataLst>
          </p:nvPr>
        </p:nvSpPr>
        <p:spPr>
          <a:xfrm>
            <a:off x="3417151" y="2236560"/>
            <a:ext cx="1630779" cy="367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lIns="0" tIns="0" rIns="0" bIns="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Arial" panose="020B0604020202020204" pitchFamily="34" charset="0"/>
              </a:rPr>
              <a:t>基础知识学习</a:t>
            </a:r>
            <a:endParaRPr lang="zh-CN" altLang="en-US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66" name="直接连接符 65"/>
          <p:cNvCxnSpPr/>
          <p:nvPr>
            <p:custDataLst>
              <p:tags r:id="rId7"/>
            </p:custDataLst>
          </p:nvPr>
        </p:nvCxnSpPr>
        <p:spPr>
          <a:xfrm rot="1800000">
            <a:off x="2283248" y="2335084"/>
            <a:ext cx="0" cy="1274045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cxnSp>
        <p:nvCxnSpPr>
          <p:cNvPr id="67" name="直接连接符 66"/>
          <p:cNvCxnSpPr/>
          <p:nvPr>
            <p:custDataLst>
              <p:tags r:id="rId8"/>
            </p:custDataLst>
          </p:nvPr>
        </p:nvCxnSpPr>
        <p:spPr>
          <a:xfrm>
            <a:off x="2600982" y="2420428"/>
            <a:ext cx="816169" cy="0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sp>
        <p:nvSpPr>
          <p:cNvPr id="68" name="矩形 67"/>
          <p:cNvSpPr/>
          <p:nvPr>
            <p:custDataLst>
              <p:tags r:id="rId9"/>
            </p:custDataLst>
          </p:nvPr>
        </p:nvSpPr>
        <p:spPr>
          <a:xfrm>
            <a:off x="5047926" y="4595749"/>
            <a:ext cx="1630779" cy="367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lIns="0" tIns="0" rIns="0" bIns="0" rtlCol="0" anchor="ctr">
            <a:normAutofit/>
          </a:bodyPr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具体CPU设计</a:t>
            </a:r>
            <a:endParaRPr lang="zh-CN" altLang="en-US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cxnSp>
        <p:nvCxnSpPr>
          <p:cNvPr id="70" name="直接连接符 69"/>
          <p:cNvCxnSpPr/>
          <p:nvPr>
            <p:custDataLst>
              <p:tags r:id="rId10"/>
            </p:custDataLst>
          </p:nvPr>
        </p:nvCxnSpPr>
        <p:spPr>
          <a:xfrm rot="19800000" flipV="1">
            <a:off x="3914024" y="3590917"/>
            <a:ext cx="0" cy="1274045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cxnSp>
        <p:nvCxnSpPr>
          <p:cNvPr id="71" name="直接连接符 70"/>
          <p:cNvCxnSpPr/>
          <p:nvPr>
            <p:custDataLst>
              <p:tags r:id="rId11"/>
            </p:custDataLst>
          </p:nvPr>
        </p:nvCxnSpPr>
        <p:spPr>
          <a:xfrm>
            <a:off x="4231758" y="4779617"/>
            <a:ext cx="816169" cy="0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sp>
        <p:nvSpPr>
          <p:cNvPr id="72" name="矩形 71"/>
          <p:cNvSpPr/>
          <p:nvPr>
            <p:custDataLst>
              <p:tags r:id="rId12"/>
            </p:custDataLst>
          </p:nvPr>
        </p:nvSpPr>
        <p:spPr>
          <a:xfrm>
            <a:off x="7862345" y="2231480"/>
            <a:ext cx="1630779" cy="367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lIns="0" tIns="0" rIns="0" bIns="0" rtlCol="0" anchor="ctr">
            <a:normAutofit lnSpcReduction="10000"/>
          </a:bodyPr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Arial" panose="020B0604020202020204" pitchFamily="34" charset="0"/>
              </a:rPr>
              <a:t>研究讨论</a:t>
            </a:r>
            <a:endParaRPr lang="zh-CN" altLang="en-US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73" name="直接连接符 72"/>
          <p:cNvCxnSpPr/>
          <p:nvPr>
            <p:custDataLst>
              <p:tags r:id="rId13"/>
            </p:custDataLst>
          </p:nvPr>
        </p:nvCxnSpPr>
        <p:spPr>
          <a:xfrm rot="1800000">
            <a:off x="6728442" y="2330004"/>
            <a:ext cx="0" cy="1274045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cxnSp>
        <p:nvCxnSpPr>
          <p:cNvPr id="74" name="直接连接符 73"/>
          <p:cNvCxnSpPr/>
          <p:nvPr>
            <p:custDataLst>
              <p:tags r:id="rId14"/>
            </p:custDataLst>
          </p:nvPr>
        </p:nvCxnSpPr>
        <p:spPr>
          <a:xfrm>
            <a:off x="7046177" y="2415348"/>
            <a:ext cx="816169" cy="0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sp>
        <p:nvSpPr>
          <p:cNvPr id="75" name="矩形 74"/>
          <p:cNvSpPr/>
          <p:nvPr>
            <p:custDataLst>
              <p:tags r:id="rId15"/>
            </p:custDataLst>
          </p:nvPr>
        </p:nvSpPr>
        <p:spPr>
          <a:xfrm>
            <a:off x="9031476" y="4596384"/>
            <a:ext cx="1630779" cy="367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68B5F4">
              <a:shade val="50000"/>
            </a:srgbClr>
          </a:lnRef>
          <a:fillRef idx="1">
            <a:srgbClr val="68B5F4"/>
          </a:fillRef>
          <a:effectRef idx="0">
            <a:srgbClr val="68B5F4"/>
          </a:effectRef>
          <a:fontRef idx="minor">
            <a:sysClr val="window" lastClr="FFFFFF"/>
          </a:fontRef>
        </p:style>
        <p:txBody>
          <a:bodyPr lIns="0" tIns="0" rIns="0" bIns="0" rtlCol="0" anchor="ctr">
            <a:normAutofit lnSpcReduction="10000"/>
          </a:bodyPr>
          <a:p>
            <a:pPr algn="ctr">
              <a:lnSpc>
                <a:spcPct val="120000"/>
              </a:lnSpc>
            </a:pPr>
            <a:r>
              <a:rPr lang="zh-CN" altLang="en-US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Arial" panose="020B0604020202020204" pitchFamily="34" charset="0"/>
              </a:rPr>
              <a:t>总结完善</a:t>
            </a:r>
            <a:endParaRPr lang="zh-CN" altLang="en-US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76" name="直接连接符 75"/>
          <p:cNvCxnSpPr/>
          <p:nvPr>
            <p:custDataLst>
              <p:tags r:id="rId16"/>
            </p:custDataLst>
          </p:nvPr>
        </p:nvCxnSpPr>
        <p:spPr>
          <a:xfrm rot="19800000" flipV="1">
            <a:off x="7897573" y="3591552"/>
            <a:ext cx="0" cy="1274045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  <p:cxnSp>
        <p:nvCxnSpPr>
          <p:cNvPr id="77" name="直接连接符 76"/>
          <p:cNvCxnSpPr/>
          <p:nvPr>
            <p:custDataLst>
              <p:tags r:id="rId17"/>
            </p:custDataLst>
          </p:nvPr>
        </p:nvCxnSpPr>
        <p:spPr>
          <a:xfrm>
            <a:off x="8215942" y="4785332"/>
            <a:ext cx="816169" cy="0"/>
          </a:xfrm>
          <a:prstGeom prst="line">
            <a:avLst/>
          </a:prstGeom>
          <a:ln w="19050">
            <a:solidFill>
              <a:schemeClr val="dk2"/>
            </a:solidFill>
            <a:prstDash val="dash"/>
          </a:ln>
        </p:spPr>
        <p:style>
          <a:lnRef idx="1">
            <a:srgbClr val="68B5F4"/>
          </a:lnRef>
          <a:fillRef idx="0">
            <a:srgbClr val="68B5F4"/>
          </a:fillRef>
          <a:effectRef idx="0">
            <a:srgbClr val="68B5F4"/>
          </a:effectRef>
          <a:fontRef idx="minor">
            <a:srgbClr val="5F5F5F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latin typeface="+mn-ea"/>
              <a:cs typeface="Times New Roman" panose="02020603050405020304" charset="0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研究积累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19" name="Group 1"/>
          <p:cNvGrpSpPr/>
          <p:nvPr/>
        </p:nvGrpSpPr>
        <p:grpSpPr>
          <a:xfrm>
            <a:off x="5012572" y="1666875"/>
            <a:ext cx="3073518" cy="3299460"/>
            <a:chOff x="7893695" y="2234981"/>
            <a:chExt cx="3461596" cy="3520837"/>
          </a:xfrm>
        </p:grpSpPr>
        <p:sp>
          <p:nvSpPr>
            <p:cNvPr id="20" name="i$liḋe-Freeform: Shape 2"/>
            <p:cNvSpPr/>
            <p:nvPr>
              <p:custDataLst>
                <p:tags r:id="rId2"/>
              </p:custDataLst>
            </p:nvPr>
          </p:nvSpPr>
          <p:spPr>
            <a:xfrm>
              <a:off x="8186932" y="2234981"/>
              <a:ext cx="1488868" cy="1752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3" h="21600" extrusionOk="0">
                  <a:moveTo>
                    <a:pt x="18505" y="14572"/>
                  </a:moveTo>
                  <a:cubicBezTo>
                    <a:pt x="18974" y="14572"/>
                    <a:pt x="19549" y="14855"/>
                    <a:pt x="19783" y="15202"/>
                  </a:cubicBezTo>
                  <a:lnTo>
                    <a:pt x="21307" y="17456"/>
                  </a:lnTo>
                  <a:cubicBezTo>
                    <a:pt x="21541" y="17802"/>
                    <a:pt x="21541" y="18369"/>
                    <a:pt x="21307" y="18716"/>
                  </a:cubicBezTo>
                  <a:lnTo>
                    <a:pt x="19783" y="20970"/>
                  </a:lnTo>
                  <a:cubicBezTo>
                    <a:pt x="19549" y="21317"/>
                    <a:pt x="18974" y="21600"/>
                    <a:pt x="18505" y="21600"/>
                  </a:cubicBezTo>
                  <a:lnTo>
                    <a:pt x="15458" y="21600"/>
                  </a:lnTo>
                  <a:cubicBezTo>
                    <a:pt x="14989" y="21600"/>
                    <a:pt x="14414" y="21317"/>
                    <a:pt x="14180" y="20970"/>
                  </a:cubicBezTo>
                  <a:lnTo>
                    <a:pt x="12656" y="18716"/>
                  </a:lnTo>
                  <a:cubicBezTo>
                    <a:pt x="12422" y="18369"/>
                    <a:pt x="12422" y="17802"/>
                    <a:pt x="12656" y="17456"/>
                  </a:cubicBezTo>
                  <a:lnTo>
                    <a:pt x="13507" y="16198"/>
                  </a:lnTo>
                  <a:cubicBezTo>
                    <a:pt x="13741" y="15852"/>
                    <a:pt x="13741" y="15285"/>
                    <a:pt x="13506" y="14939"/>
                  </a:cubicBezTo>
                  <a:lnTo>
                    <a:pt x="13336" y="14686"/>
                  </a:lnTo>
                  <a:cubicBezTo>
                    <a:pt x="13102" y="14340"/>
                    <a:pt x="12527" y="14056"/>
                    <a:pt x="12059" y="14056"/>
                  </a:cubicBezTo>
                  <a:lnTo>
                    <a:pt x="5352" y="14056"/>
                  </a:lnTo>
                  <a:cubicBezTo>
                    <a:pt x="4884" y="14056"/>
                    <a:pt x="4309" y="13773"/>
                    <a:pt x="4075" y="13426"/>
                  </a:cubicBezTo>
                  <a:lnTo>
                    <a:pt x="175" y="7658"/>
                  </a:lnTo>
                  <a:cubicBezTo>
                    <a:pt x="-59" y="7312"/>
                    <a:pt x="-59" y="6745"/>
                    <a:pt x="175" y="6398"/>
                  </a:cubicBezTo>
                  <a:lnTo>
                    <a:pt x="4075" y="630"/>
                  </a:lnTo>
                  <a:cubicBezTo>
                    <a:pt x="4309" y="283"/>
                    <a:pt x="4884" y="0"/>
                    <a:pt x="5352" y="0"/>
                  </a:cubicBezTo>
                  <a:lnTo>
                    <a:pt x="13151" y="0"/>
                  </a:lnTo>
                  <a:cubicBezTo>
                    <a:pt x="13619" y="0"/>
                    <a:pt x="14194" y="283"/>
                    <a:pt x="14429" y="630"/>
                  </a:cubicBezTo>
                  <a:lnTo>
                    <a:pt x="18328" y="6398"/>
                  </a:lnTo>
                  <a:cubicBezTo>
                    <a:pt x="18562" y="6745"/>
                    <a:pt x="18562" y="7312"/>
                    <a:pt x="18328" y="7658"/>
                  </a:cubicBezTo>
                  <a:lnTo>
                    <a:pt x="14975" y="12618"/>
                  </a:lnTo>
                  <a:cubicBezTo>
                    <a:pt x="14741" y="12965"/>
                    <a:pt x="14741" y="13532"/>
                    <a:pt x="14975" y="13878"/>
                  </a:cubicBezTo>
                  <a:lnTo>
                    <a:pt x="15018" y="13942"/>
                  </a:lnTo>
                  <a:cubicBezTo>
                    <a:pt x="15252" y="14288"/>
                    <a:pt x="15827" y="14572"/>
                    <a:pt x="16295" y="14572"/>
                  </a:cubicBezTo>
                  <a:cubicBezTo>
                    <a:pt x="16295" y="14572"/>
                    <a:pt x="18505" y="14572"/>
                    <a:pt x="18505" y="14572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dk1"/>
                </a:solidFill>
                <a:latin typeface="+mn-ea"/>
                <a:cs typeface="Times New Roman" panose="02020603050405020304" charset="0"/>
              </a:endParaRPr>
            </a:p>
          </p:txBody>
        </p:sp>
        <p:sp>
          <p:nvSpPr>
            <p:cNvPr id="22" name="i$liḋe-Freeform: Shape 4"/>
            <p:cNvSpPr/>
            <p:nvPr>
              <p:custDataLst>
                <p:tags r:id="rId3"/>
              </p:custDataLst>
            </p:nvPr>
          </p:nvSpPr>
          <p:spPr>
            <a:xfrm>
              <a:off x="7893695" y="3987748"/>
              <a:ext cx="1462358" cy="17680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1" h="21600" extrusionOk="0">
                  <a:moveTo>
                    <a:pt x="12495" y="4108"/>
                  </a:moveTo>
                  <a:cubicBezTo>
                    <a:pt x="12257" y="3765"/>
                    <a:pt x="12257" y="3203"/>
                    <a:pt x="12495" y="2859"/>
                  </a:cubicBezTo>
                  <a:lnTo>
                    <a:pt x="14046" y="624"/>
                  </a:lnTo>
                  <a:cubicBezTo>
                    <a:pt x="14285" y="281"/>
                    <a:pt x="14870" y="0"/>
                    <a:pt x="15347" y="0"/>
                  </a:cubicBezTo>
                  <a:lnTo>
                    <a:pt x="18450" y="0"/>
                  </a:lnTo>
                  <a:cubicBezTo>
                    <a:pt x="18927" y="0"/>
                    <a:pt x="19512" y="281"/>
                    <a:pt x="19750" y="624"/>
                  </a:cubicBezTo>
                  <a:lnTo>
                    <a:pt x="21302" y="2859"/>
                  </a:lnTo>
                  <a:cubicBezTo>
                    <a:pt x="21540" y="3203"/>
                    <a:pt x="21540" y="3765"/>
                    <a:pt x="21302" y="4108"/>
                  </a:cubicBezTo>
                  <a:lnTo>
                    <a:pt x="19750" y="6343"/>
                  </a:lnTo>
                  <a:cubicBezTo>
                    <a:pt x="19512" y="6686"/>
                    <a:pt x="18927" y="6967"/>
                    <a:pt x="18450" y="6967"/>
                  </a:cubicBezTo>
                  <a:lnTo>
                    <a:pt x="16719" y="6967"/>
                  </a:lnTo>
                  <a:cubicBezTo>
                    <a:pt x="16242" y="6967"/>
                    <a:pt x="15657" y="7248"/>
                    <a:pt x="15418" y="7592"/>
                  </a:cubicBezTo>
                  <a:lnTo>
                    <a:pt x="15245" y="7842"/>
                  </a:lnTo>
                  <a:cubicBezTo>
                    <a:pt x="15006" y="8185"/>
                    <a:pt x="15006" y="8747"/>
                    <a:pt x="15245" y="9091"/>
                  </a:cubicBezTo>
                  <a:lnTo>
                    <a:pt x="18658" y="14008"/>
                  </a:lnTo>
                  <a:cubicBezTo>
                    <a:pt x="18897" y="14352"/>
                    <a:pt x="18897" y="14914"/>
                    <a:pt x="18658" y="15257"/>
                  </a:cubicBezTo>
                  <a:lnTo>
                    <a:pt x="14689" y="20976"/>
                  </a:lnTo>
                  <a:cubicBezTo>
                    <a:pt x="14450" y="21319"/>
                    <a:pt x="13865" y="21600"/>
                    <a:pt x="13388" y="21600"/>
                  </a:cubicBezTo>
                  <a:lnTo>
                    <a:pt x="5449" y="21600"/>
                  </a:lnTo>
                  <a:cubicBezTo>
                    <a:pt x="4972" y="21600"/>
                    <a:pt x="4387" y="21319"/>
                    <a:pt x="4148" y="20975"/>
                  </a:cubicBezTo>
                  <a:lnTo>
                    <a:pt x="178" y="15257"/>
                  </a:lnTo>
                  <a:cubicBezTo>
                    <a:pt x="-60" y="14914"/>
                    <a:pt x="-60" y="14352"/>
                    <a:pt x="178" y="14008"/>
                  </a:cubicBezTo>
                  <a:lnTo>
                    <a:pt x="4148" y="8290"/>
                  </a:lnTo>
                  <a:cubicBezTo>
                    <a:pt x="4387" y="7946"/>
                    <a:pt x="4972" y="7665"/>
                    <a:pt x="5449" y="7665"/>
                  </a:cubicBezTo>
                  <a:lnTo>
                    <a:pt x="12276" y="7665"/>
                  </a:lnTo>
                  <a:cubicBezTo>
                    <a:pt x="12753" y="7665"/>
                    <a:pt x="13338" y="7384"/>
                    <a:pt x="13576" y="7041"/>
                  </a:cubicBezTo>
                  <a:lnTo>
                    <a:pt x="13620" y="6978"/>
                  </a:lnTo>
                  <a:cubicBezTo>
                    <a:pt x="13859" y="6634"/>
                    <a:pt x="13859" y="6072"/>
                    <a:pt x="13620" y="5729"/>
                  </a:cubicBezTo>
                  <a:cubicBezTo>
                    <a:pt x="13620" y="5729"/>
                    <a:pt x="12495" y="4108"/>
                    <a:pt x="12495" y="4108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dk1"/>
                </a:solidFill>
                <a:latin typeface="+mn-ea"/>
                <a:cs typeface="Times New Roman" panose="02020603050405020304" charset="0"/>
              </a:endParaRPr>
            </a:p>
          </p:txBody>
        </p:sp>
        <p:sp>
          <p:nvSpPr>
            <p:cNvPr id="24" name="i$liḋe-Freeform: Shape 6"/>
            <p:cNvSpPr/>
            <p:nvPr>
              <p:custDataLst>
                <p:tags r:id="rId4"/>
              </p:custDataLst>
            </p:nvPr>
          </p:nvSpPr>
          <p:spPr>
            <a:xfrm>
              <a:off x="9357219" y="3696379"/>
              <a:ext cx="1998072" cy="1140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3" h="21600" extrusionOk="0">
                  <a:moveTo>
                    <a:pt x="5448" y="15522"/>
                  </a:moveTo>
                  <a:cubicBezTo>
                    <a:pt x="5274" y="16055"/>
                    <a:pt x="4845" y="16490"/>
                    <a:pt x="4495" y="16490"/>
                  </a:cubicBezTo>
                  <a:lnTo>
                    <a:pt x="2221" y="16490"/>
                  </a:lnTo>
                  <a:cubicBezTo>
                    <a:pt x="1871" y="16490"/>
                    <a:pt x="1443" y="16054"/>
                    <a:pt x="1268" y="15522"/>
                  </a:cubicBezTo>
                  <a:lnTo>
                    <a:pt x="131" y="12058"/>
                  </a:lnTo>
                  <a:cubicBezTo>
                    <a:pt x="-44" y="11526"/>
                    <a:pt x="-44" y="10655"/>
                    <a:pt x="131" y="10122"/>
                  </a:cubicBezTo>
                  <a:lnTo>
                    <a:pt x="1268" y="6658"/>
                  </a:lnTo>
                  <a:cubicBezTo>
                    <a:pt x="1443" y="6126"/>
                    <a:pt x="1872" y="5690"/>
                    <a:pt x="2221" y="5690"/>
                  </a:cubicBezTo>
                  <a:lnTo>
                    <a:pt x="4495" y="5690"/>
                  </a:lnTo>
                  <a:cubicBezTo>
                    <a:pt x="4845" y="5690"/>
                    <a:pt x="5273" y="6126"/>
                    <a:pt x="5448" y="6658"/>
                  </a:cubicBezTo>
                  <a:lnTo>
                    <a:pt x="6083" y="8591"/>
                  </a:lnTo>
                  <a:cubicBezTo>
                    <a:pt x="6258" y="9123"/>
                    <a:pt x="6686" y="9559"/>
                    <a:pt x="7036" y="9558"/>
                  </a:cubicBezTo>
                  <a:lnTo>
                    <a:pt x="7291" y="9558"/>
                  </a:lnTo>
                  <a:cubicBezTo>
                    <a:pt x="7640" y="9558"/>
                    <a:pt x="8069" y="9123"/>
                    <a:pt x="8244" y="8590"/>
                  </a:cubicBezTo>
                  <a:lnTo>
                    <a:pt x="10746" y="968"/>
                  </a:lnTo>
                  <a:cubicBezTo>
                    <a:pt x="10921" y="436"/>
                    <a:pt x="11350" y="0"/>
                    <a:pt x="11699" y="0"/>
                  </a:cubicBezTo>
                  <a:lnTo>
                    <a:pt x="17518" y="0"/>
                  </a:lnTo>
                  <a:cubicBezTo>
                    <a:pt x="17868" y="0"/>
                    <a:pt x="18297" y="436"/>
                    <a:pt x="18472" y="968"/>
                  </a:cubicBezTo>
                  <a:lnTo>
                    <a:pt x="21381" y="9832"/>
                  </a:lnTo>
                  <a:cubicBezTo>
                    <a:pt x="21556" y="10365"/>
                    <a:pt x="21556" y="11236"/>
                    <a:pt x="21381" y="11768"/>
                  </a:cubicBezTo>
                  <a:lnTo>
                    <a:pt x="18472" y="20632"/>
                  </a:lnTo>
                  <a:cubicBezTo>
                    <a:pt x="18297" y="21164"/>
                    <a:pt x="17868" y="21600"/>
                    <a:pt x="17518" y="21600"/>
                  </a:cubicBezTo>
                  <a:lnTo>
                    <a:pt x="11699" y="21600"/>
                  </a:lnTo>
                  <a:cubicBezTo>
                    <a:pt x="11350" y="21600"/>
                    <a:pt x="10921" y="21164"/>
                    <a:pt x="10746" y="20632"/>
                  </a:cubicBezTo>
                  <a:lnTo>
                    <a:pt x="8244" y="13010"/>
                  </a:lnTo>
                  <a:cubicBezTo>
                    <a:pt x="8069" y="12477"/>
                    <a:pt x="7640" y="12042"/>
                    <a:pt x="7290" y="12042"/>
                  </a:cubicBezTo>
                  <a:lnTo>
                    <a:pt x="7226" y="12042"/>
                  </a:lnTo>
                  <a:cubicBezTo>
                    <a:pt x="6877" y="12042"/>
                    <a:pt x="6448" y="12477"/>
                    <a:pt x="6273" y="13010"/>
                  </a:cubicBezTo>
                  <a:cubicBezTo>
                    <a:pt x="6273" y="13010"/>
                    <a:pt x="5448" y="15522"/>
                    <a:pt x="5448" y="15522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sz="1600">
                <a:solidFill>
                  <a:schemeClr val="dk1"/>
                </a:solidFill>
                <a:latin typeface="+mn-ea"/>
                <a:cs typeface="Times New Roman" panose="02020603050405020304" charset="0"/>
              </a:endParaRPr>
            </a:p>
          </p:txBody>
        </p:sp>
        <p:sp>
          <p:nvSpPr>
            <p:cNvPr id="27" name="i$liḋe-Rectangle 9"/>
            <p:cNvSpPr/>
            <p:nvPr>
              <p:custDataLst>
                <p:tags r:id="rId5"/>
              </p:custDataLst>
            </p:nvPr>
          </p:nvSpPr>
          <p:spPr>
            <a:xfrm>
              <a:off x="10283525" y="4096013"/>
              <a:ext cx="803951" cy="342107"/>
            </a:xfrm>
            <a:prstGeom prst="rect">
              <a:avLst/>
            </a:prstGeom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335">
                  <a:solidFill>
                    <a:schemeClr val="lt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环境建设</a:t>
              </a:r>
              <a:endParaRPr lang="zh-CN" altLang="en-US" sz="1335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endParaRPr>
            </a:p>
          </p:txBody>
        </p:sp>
        <p:sp>
          <p:nvSpPr>
            <p:cNvPr id="29" name="i$liḋe-Rectangle 11"/>
            <p:cNvSpPr/>
            <p:nvPr>
              <p:custDataLst>
                <p:tags r:id="rId6"/>
              </p:custDataLst>
            </p:nvPr>
          </p:nvSpPr>
          <p:spPr>
            <a:xfrm>
              <a:off x="8187051" y="5000288"/>
              <a:ext cx="803860" cy="342191"/>
            </a:xfrm>
            <a:prstGeom prst="rect">
              <a:avLst/>
            </a:prstGeom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335" dirty="0">
                  <a:solidFill>
                    <a:schemeClr val="lt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已有成绩</a:t>
              </a:r>
              <a:endParaRPr lang="zh-CN" altLang="en-US" sz="1335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endParaRPr>
            </a:p>
          </p:txBody>
        </p:sp>
        <p:sp>
          <p:nvSpPr>
            <p:cNvPr id="31" name="i$liḋe-Rectangle 13"/>
            <p:cNvSpPr/>
            <p:nvPr>
              <p:custDataLst>
                <p:tags r:id="rId7"/>
              </p:custDataLst>
            </p:nvPr>
          </p:nvSpPr>
          <p:spPr>
            <a:xfrm>
              <a:off x="8483311" y="2612467"/>
              <a:ext cx="803951" cy="342107"/>
            </a:xfrm>
            <a:prstGeom prst="rect">
              <a:avLst/>
            </a:prstGeom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335">
                  <a:solidFill>
                    <a:schemeClr val="lt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直击前沿</a:t>
              </a:r>
              <a:endParaRPr lang="zh-CN" altLang="en-US" sz="1335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endParaRPr>
            </a:p>
          </p:txBody>
        </p:sp>
        <p:sp>
          <p:nvSpPr>
            <p:cNvPr id="32" name="i$liḋe-TextBox 14"/>
            <p:cNvSpPr txBox="1"/>
            <p:nvPr>
              <p:custDataLst>
                <p:tags r:id="rId8"/>
              </p:custDataLst>
            </p:nvPr>
          </p:nvSpPr>
          <p:spPr>
            <a:xfrm>
              <a:off x="9121162" y="3470990"/>
              <a:ext cx="490351" cy="410529"/>
            </a:xfrm>
            <a:prstGeom prst="rect">
              <a:avLst/>
            </a:prstGeom>
            <a:noFill/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1465">
                  <a:solidFill>
                    <a:schemeClr val="lt1"/>
                  </a:solidFill>
                  <a:latin typeface="+mn-ea"/>
                  <a:cs typeface="Times New Roman" panose="02020603050405020304" charset="0"/>
                </a:rPr>
                <a:t>01</a:t>
              </a:r>
              <a:endParaRPr lang="en-US" sz="1465">
                <a:solidFill>
                  <a:schemeClr val="lt1"/>
                </a:solidFill>
                <a:latin typeface="+mn-ea"/>
                <a:cs typeface="Times New Roman" panose="02020603050405020304" charset="0"/>
              </a:endParaRPr>
            </a:p>
          </p:txBody>
        </p:sp>
        <p:sp>
          <p:nvSpPr>
            <p:cNvPr id="34" name="i$liḋe-TextBox 16"/>
            <p:cNvSpPr txBox="1"/>
            <p:nvPr>
              <p:custDataLst>
                <p:tags r:id="rId9"/>
              </p:custDataLst>
            </p:nvPr>
          </p:nvSpPr>
          <p:spPr>
            <a:xfrm>
              <a:off x="9426161" y="4021016"/>
              <a:ext cx="490351" cy="410529"/>
            </a:xfrm>
            <a:prstGeom prst="rect">
              <a:avLst/>
            </a:prstGeom>
            <a:noFill/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1465">
                  <a:solidFill>
                    <a:schemeClr val="lt1"/>
                  </a:solidFill>
                  <a:latin typeface="+mn-ea"/>
                  <a:cs typeface="Times New Roman" panose="02020603050405020304" charset="0"/>
                </a:rPr>
                <a:t>03</a:t>
              </a:r>
              <a:endParaRPr lang="en-US" sz="1465">
                <a:solidFill>
                  <a:schemeClr val="lt1"/>
                </a:solidFill>
                <a:latin typeface="+mn-ea"/>
                <a:cs typeface="Times New Roman" panose="02020603050405020304" charset="0"/>
              </a:endParaRPr>
            </a:p>
          </p:txBody>
        </p:sp>
        <p:sp>
          <p:nvSpPr>
            <p:cNvPr id="36" name="i$liḋe-TextBox 18"/>
            <p:cNvSpPr txBox="1"/>
            <p:nvPr>
              <p:custDataLst>
                <p:tags r:id="rId10"/>
              </p:custDataLst>
            </p:nvPr>
          </p:nvSpPr>
          <p:spPr>
            <a:xfrm>
              <a:off x="8796924" y="4015556"/>
              <a:ext cx="490351" cy="410529"/>
            </a:xfrm>
            <a:prstGeom prst="rect">
              <a:avLst/>
            </a:prstGeom>
            <a:noFill/>
          </p:spPr>
          <p:txBody>
            <a:bodyPr wrap="none">
              <a:no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sz="1465" dirty="0">
                  <a:solidFill>
                    <a:schemeClr val="lt1"/>
                  </a:solidFill>
                  <a:latin typeface="+mn-ea"/>
                  <a:cs typeface="Times New Roman" panose="02020603050405020304" charset="0"/>
                </a:rPr>
                <a:t>02</a:t>
              </a:r>
              <a:endParaRPr lang="en-US" sz="1465" dirty="0">
                <a:solidFill>
                  <a:schemeClr val="lt1"/>
                </a:solidFill>
                <a:latin typeface="+mn-ea"/>
                <a:cs typeface="Times New Roman" panose="02020603050405020304" charset="0"/>
              </a:endParaRPr>
            </a:p>
          </p:txBody>
        </p:sp>
      </p:grpSp>
      <p:sp>
        <p:nvSpPr>
          <p:cNvPr id="43" name="矩形 42"/>
          <p:cNvSpPr/>
          <p:nvPr>
            <p:custDataLst>
              <p:tags r:id="rId11"/>
            </p:custDataLst>
          </p:nvPr>
        </p:nvSpPr>
        <p:spPr>
          <a:xfrm>
            <a:off x="8148320" y="2613025"/>
            <a:ext cx="2050415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just">
              <a:lnSpc>
                <a:spcPct val="120000"/>
              </a:lnSpc>
            </a:pPr>
            <a:r>
              <a:rPr lang="zh-CN" altLang="en-US" b="1" dirty="0" smtClean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客观条件</a:t>
            </a:r>
            <a:endParaRPr lang="zh-CN" altLang="en-US" b="1" dirty="0" smtClean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46" name="矩形 45"/>
          <p:cNvSpPr/>
          <p:nvPr>
            <p:custDataLst>
              <p:tags r:id="rId12"/>
            </p:custDataLst>
          </p:nvPr>
        </p:nvSpPr>
        <p:spPr>
          <a:xfrm>
            <a:off x="3422650" y="1823720"/>
            <a:ext cx="1711960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b="1" dirty="0" smtClean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发展迅速</a:t>
            </a:r>
            <a:endParaRPr lang="zh-CN" altLang="en-US" b="1" dirty="0" smtClean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55" name="矩形 54"/>
          <p:cNvSpPr/>
          <p:nvPr>
            <p:custDataLst>
              <p:tags r:id="rId13"/>
            </p:custDataLst>
          </p:nvPr>
        </p:nvSpPr>
        <p:spPr>
          <a:xfrm>
            <a:off x="2900045" y="4258310"/>
            <a:ext cx="2050415" cy="42354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b="1" dirty="0" smtClean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主观条件</a:t>
            </a:r>
            <a:endParaRPr lang="zh-CN" altLang="en-US" b="1" dirty="0" smtClean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22" t="4961" r="10057" b="8628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2588" y="401523"/>
            <a:ext cx="2838726" cy="275414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5112351" y="3440522"/>
            <a:ext cx="196088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sz="6000" b="1" spc="1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谢谢</a:t>
            </a:r>
            <a:endParaRPr lang="zh-CN" sz="6000" b="1" spc="1000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" name="TextBox 33"/>
          <p:cNvSpPr txBox="1"/>
          <p:nvPr>
            <p:custDataLst>
              <p:tags r:id="rId4"/>
            </p:custDataLst>
          </p:nvPr>
        </p:nvSpPr>
        <p:spPr>
          <a:xfrm>
            <a:off x="3097530" y="5599430"/>
            <a:ext cx="5996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汇报人：刘顺齐             时间：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2022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年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月</a:t>
            </a:r>
            <a:r>
              <a:rPr lang="en-US" altLang="zh-CN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19</a:t>
            </a:r>
            <a:r>
              <a:rPr lang="zh-CN" altLang="en-US" sz="2000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日</a:t>
            </a:r>
            <a:endParaRPr lang="zh-CN" altLang="en-US" sz="2000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9" name="Rectangle 5"/>
          <p:cNvSpPr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667558" y="1865370"/>
            <a:ext cx="5217922" cy="648800"/>
          </a:xfrm>
          <a:prstGeom prst="rect">
            <a:avLst/>
          </a:prstGeom>
          <a:solidFill>
            <a:schemeClr val="lt1"/>
          </a:solidFill>
          <a:ln w="12" cap="flat">
            <a:noFill/>
            <a:prstDash val="solid"/>
            <a:miter lim="800000"/>
          </a:ln>
        </p:spPr>
        <p:txBody>
          <a:bodyPr vert="horz" wrap="square" lIns="68553" tIns="34277" rIns="68553" bIns="34277" numCol="1" anchor="t" anchorCtr="0" compatLnSpc="1"/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lang="zh-CN" altLang="en-US" sz="1350">
              <a:solidFill>
                <a:srgbClr val="005BA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TextBox 7"/>
          <p:cNvSpPr txBox="1"/>
          <p:nvPr>
            <p:custDataLst>
              <p:tags r:id="rId4"/>
            </p:custDataLst>
          </p:nvPr>
        </p:nvSpPr>
        <p:spPr>
          <a:xfrm>
            <a:off x="6824345" y="1954530"/>
            <a:ext cx="39833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788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Source Han Sans SC" panose="020B0500000000000000" pitchFamily="34" charset="-122"/>
              </a:rPr>
              <a:t>研究背景与研究目的</a:t>
            </a:r>
            <a:endParaRPr lang="zh-CN" altLang="en-US" b="1" spc="788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31" name="Rectangle 5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667558" y="2705865"/>
            <a:ext cx="5217922" cy="648800"/>
          </a:xfrm>
          <a:prstGeom prst="rect">
            <a:avLst/>
          </a:prstGeom>
          <a:solidFill>
            <a:schemeClr val="lt1"/>
          </a:solidFill>
          <a:ln w="12" cap="flat">
            <a:noFill/>
            <a:prstDash val="solid"/>
            <a:miter lim="800000"/>
          </a:ln>
        </p:spPr>
        <p:txBody>
          <a:bodyPr vert="horz" wrap="square" lIns="68553" tIns="34277" rIns="68553" bIns="34277" numCol="1" anchor="t" anchorCtr="0" compatLnSpc="1"/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lang="zh-CN" altLang="en-US" sz="1350">
              <a:solidFill>
                <a:srgbClr val="005BA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TextBox 57"/>
          <p:cNvSpPr txBox="1"/>
          <p:nvPr>
            <p:custDataLst>
              <p:tags r:id="rId6"/>
            </p:custDataLst>
          </p:nvPr>
        </p:nvSpPr>
        <p:spPr>
          <a:xfrm>
            <a:off x="6824345" y="2835910"/>
            <a:ext cx="4446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788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Source Han Sans SC" panose="020B0500000000000000" pitchFamily="34" charset="-122"/>
              </a:rPr>
              <a:t>国内外研究现状与研究内容</a:t>
            </a:r>
            <a:endParaRPr lang="zh-CN" altLang="en-US" b="1" spc="788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33" name="Rectangle 5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667558" y="3546248"/>
            <a:ext cx="5217922" cy="648800"/>
          </a:xfrm>
          <a:prstGeom prst="rect">
            <a:avLst/>
          </a:prstGeom>
          <a:solidFill>
            <a:schemeClr val="lt1"/>
          </a:solidFill>
          <a:ln w="12" cap="flat">
            <a:noFill/>
            <a:prstDash val="solid"/>
            <a:miter lim="800000"/>
          </a:ln>
        </p:spPr>
        <p:txBody>
          <a:bodyPr vert="horz" wrap="square" lIns="68553" tIns="34277" rIns="68553" bIns="34277" numCol="1" anchor="t" anchorCtr="0" compatLnSpc="1"/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lang="zh-CN" altLang="en-US" sz="1350">
              <a:solidFill>
                <a:srgbClr val="005BA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4" name="TextBox 61"/>
          <p:cNvSpPr txBox="1"/>
          <p:nvPr>
            <p:custDataLst>
              <p:tags r:id="rId8"/>
            </p:custDataLst>
          </p:nvPr>
        </p:nvSpPr>
        <p:spPr>
          <a:xfrm>
            <a:off x="6824345" y="3637915"/>
            <a:ext cx="39820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788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Source Han Sans SC" panose="020B0500000000000000" pitchFamily="34" charset="-122"/>
              </a:rPr>
              <a:t>项目创新点、预期成果</a:t>
            </a:r>
            <a:endParaRPr lang="zh-CN" altLang="en-US" b="1" spc="788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35" name="Rectangle 5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667558" y="4439520"/>
            <a:ext cx="5217922" cy="648800"/>
          </a:xfrm>
          <a:prstGeom prst="rect">
            <a:avLst/>
          </a:prstGeom>
          <a:solidFill>
            <a:schemeClr val="lt1"/>
          </a:solidFill>
          <a:ln w="12" cap="flat">
            <a:noFill/>
            <a:prstDash val="solid"/>
            <a:miter lim="800000"/>
          </a:ln>
        </p:spPr>
        <p:txBody>
          <a:bodyPr vert="horz" wrap="square" lIns="68553" tIns="34277" rIns="68553" bIns="34277" numCol="1" anchor="t" anchorCtr="0" compatLnSpc="1"/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endParaRPr lang="zh-CN" altLang="en-US" sz="1350">
              <a:solidFill>
                <a:srgbClr val="005BA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6" name="TextBox 65"/>
          <p:cNvSpPr txBox="1"/>
          <p:nvPr>
            <p:custDataLst>
              <p:tags r:id="rId10"/>
            </p:custDataLst>
          </p:nvPr>
        </p:nvSpPr>
        <p:spPr>
          <a:xfrm>
            <a:off x="6824345" y="4537075"/>
            <a:ext cx="37757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ClrTx/>
              <a:buSzTx/>
              <a:buFontTx/>
            </a:pPr>
            <a:r>
              <a:rPr lang="zh-CN" altLang="en-US" b="1" spc="788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Source Han Sans SC" panose="020B0500000000000000" pitchFamily="34" charset="-122"/>
              </a:rPr>
              <a:t>技术路线、研究积累</a:t>
            </a:r>
            <a:endParaRPr lang="zh-CN" altLang="en-US" b="1" spc="788" dirty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37" name="Rectangle 3"/>
          <p:cNvSpPr txBox="1">
            <a:spLocks noChangeArrowheads="1"/>
          </p:cNvSpPr>
          <p:nvPr/>
        </p:nvSpPr>
        <p:spPr bwMode="auto">
          <a:xfrm>
            <a:off x="1716010" y="1706096"/>
            <a:ext cx="2562390" cy="1246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53" tIns="34277" rIns="68553" bIns="34277" numCol="1" anchor="ctr" anchorCtr="0" compatLnSpc="1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dist" defTabSz="685800"/>
            <a:r>
              <a:rPr lang="zh-CN" altLang="en-US" sz="880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目录</a:t>
            </a:r>
            <a:endParaRPr lang="zh-CN" altLang="en-US" sz="8800" b="1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8" name="Text Box 5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2071336" y="3042582"/>
            <a:ext cx="2259406" cy="583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6858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C</a:t>
            </a:r>
            <a:r>
              <a:rPr lang="zh-CN" altLang="en-US" sz="3200" dirty="0">
                <a:solidFill>
                  <a:schemeClr val="l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ontents</a:t>
            </a:r>
            <a:endParaRPr lang="zh-CN" altLang="en-US" sz="3200" dirty="0">
              <a:solidFill>
                <a:schemeClr val="l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39" name="圆角矩形 38"/>
          <p:cNvSpPr/>
          <p:nvPr>
            <p:custDataLst>
              <p:tags r:id="rId12"/>
            </p:custDataLst>
          </p:nvPr>
        </p:nvSpPr>
        <p:spPr>
          <a:xfrm>
            <a:off x="5450157" y="1954633"/>
            <a:ext cx="1374034" cy="500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1</a:t>
            </a:r>
            <a:endParaRPr lang="en-US" altLang="zh-CN" sz="2400" dirty="0">
              <a:solidFill>
                <a:schemeClr val="l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0" name="圆角矩形 39"/>
          <p:cNvSpPr/>
          <p:nvPr>
            <p:custDataLst>
              <p:tags r:id="rId13"/>
            </p:custDataLst>
          </p:nvPr>
        </p:nvSpPr>
        <p:spPr>
          <a:xfrm>
            <a:off x="5450157" y="2823300"/>
            <a:ext cx="1374034" cy="500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</a:t>
            </a:r>
            <a:endParaRPr lang="en-US" altLang="zh-CN" sz="2400" dirty="0">
              <a:solidFill>
                <a:schemeClr val="l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1" name="圆角矩形 40"/>
          <p:cNvSpPr/>
          <p:nvPr>
            <p:custDataLst>
              <p:tags r:id="rId14"/>
            </p:custDataLst>
          </p:nvPr>
        </p:nvSpPr>
        <p:spPr>
          <a:xfrm>
            <a:off x="5450157" y="3625863"/>
            <a:ext cx="1374034" cy="500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3</a:t>
            </a:r>
            <a:endParaRPr lang="en-US" altLang="zh-CN" sz="2400" dirty="0">
              <a:solidFill>
                <a:schemeClr val="l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2" name="圆角矩形 41"/>
          <p:cNvSpPr/>
          <p:nvPr>
            <p:custDataLst>
              <p:tags r:id="rId15"/>
            </p:custDataLst>
          </p:nvPr>
        </p:nvSpPr>
        <p:spPr>
          <a:xfrm>
            <a:off x="5450157" y="4528784"/>
            <a:ext cx="1374034" cy="500285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lt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4</a:t>
            </a:r>
            <a:endParaRPr lang="en-US" altLang="zh-CN" sz="2400" dirty="0">
              <a:solidFill>
                <a:schemeClr val="lt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65258"/>
          </a:xfrm>
          <a:prstGeom prst="rect">
            <a:avLst/>
          </a:prstGeom>
        </p:spPr>
      </p:pic>
      <p:sp>
        <p:nvSpPr>
          <p:cNvPr id="54" name="矩形 53"/>
          <p:cNvSpPr/>
          <p:nvPr>
            <p:custDataLst>
              <p:tags r:id="rId2"/>
            </p:custDataLst>
          </p:nvPr>
        </p:nvSpPr>
        <p:spPr>
          <a:xfrm>
            <a:off x="0" y="-33299"/>
            <a:ext cx="12192000" cy="6858000"/>
          </a:xfrm>
          <a:prstGeom prst="rect">
            <a:avLst/>
          </a:prstGeom>
          <a:solidFill>
            <a:srgbClr val="000C3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4673600" y="2221176"/>
            <a:ext cx="7518400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Isosceles Triangle 121"/>
          <p:cNvSpPr/>
          <p:nvPr>
            <p:custDataLst>
              <p:tags r:id="rId4"/>
            </p:custDataLst>
          </p:nvPr>
        </p:nvSpPr>
        <p:spPr>
          <a:xfrm rot="18000000">
            <a:off x="8933393" y="2588267"/>
            <a:ext cx="462833" cy="398972"/>
          </a:xfrm>
          <a:prstGeom prst="triangle">
            <a:avLst/>
          </a:prstGeom>
          <a:solidFill>
            <a:schemeClr val="l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0" tIns="43330" rIns="86660" bIns="43330"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5327111" y="2436825"/>
            <a:ext cx="3794298" cy="91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Part One</a:t>
            </a:r>
            <a:endParaRPr lang="en-US" altLang="zh-CN" sz="5330" b="1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428615" y="3348355"/>
            <a:ext cx="6436995" cy="61531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4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Source Han Sans SC" panose="020B0500000000000000" pitchFamily="34" charset="-122"/>
              </a:rPr>
              <a:t>研究背景与研究目的</a:t>
            </a:r>
            <a:endParaRPr lang="zh-CN" altLang="en-US" sz="4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Source Han Sans SC" panose="020B0500000000000000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6"/>
            </p:custDataLst>
          </p:nvPr>
        </p:nvSpPr>
        <p:spPr>
          <a:xfrm>
            <a:off x="2210045" y="2221176"/>
            <a:ext cx="2275247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963901" y="2482523"/>
            <a:ext cx="860425" cy="1732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665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1</a:t>
            </a:r>
            <a:endParaRPr lang="en-US" altLang="zh-CN" sz="10665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研究背景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8" name="圆角矩形 87"/>
          <p:cNvSpPr/>
          <p:nvPr>
            <p:custDataLst>
              <p:tags r:id="rId2"/>
            </p:custDataLst>
          </p:nvPr>
        </p:nvSpPr>
        <p:spPr>
          <a:xfrm>
            <a:off x="1330960" y="5081905"/>
            <a:ext cx="3199130" cy="723265"/>
          </a:xfrm>
          <a:prstGeom prst="roundRect">
            <a:avLst>
              <a:gd name="adj" fmla="val 892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0" name="矩形 89"/>
          <p:cNvSpPr/>
          <p:nvPr>
            <p:custDataLst>
              <p:tags r:id="rId3"/>
            </p:custDataLst>
          </p:nvPr>
        </p:nvSpPr>
        <p:spPr>
          <a:xfrm>
            <a:off x="1388110" y="5213350"/>
            <a:ext cx="3084830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过度依赖进口，自给率低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91" name="圆角矩形 90"/>
          <p:cNvSpPr/>
          <p:nvPr>
            <p:custDataLst>
              <p:tags r:id="rId4"/>
            </p:custDataLst>
          </p:nvPr>
        </p:nvSpPr>
        <p:spPr>
          <a:xfrm>
            <a:off x="7331075" y="5082540"/>
            <a:ext cx="3208020" cy="723265"/>
          </a:xfrm>
          <a:prstGeom prst="roundRect">
            <a:avLst>
              <a:gd name="adj" fmla="val 892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93" name="矩形 92"/>
          <p:cNvSpPr/>
          <p:nvPr>
            <p:custDataLst>
              <p:tags r:id="rId5"/>
            </p:custDataLst>
          </p:nvPr>
        </p:nvSpPr>
        <p:spPr>
          <a:xfrm>
            <a:off x="7331075" y="5213350"/>
            <a:ext cx="3208655" cy="4603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人才缺口大，人才流失多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9645" y="1317625"/>
            <a:ext cx="5053965" cy="3631565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7"/>
          <a:stretch>
            <a:fillRect/>
          </a:stretch>
        </p:blipFill>
        <p:spPr>
          <a:xfrm>
            <a:off x="6084570" y="1317625"/>
            <a:ext cx="5701030" cy="309753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88" grpId="0" bldLvl="0" animBg="1"/>
      <p:bldP spid="93" grpId="0"/>
      <p:bldP spid="9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研究背景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1" name="Freeform 302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5564505" y="1692275"/>
            <a:ext cx="401955" cy="340995"/>
          </a:xfrm>
          <a:custGeom>
            <a:avLst/>
            <a:gdLst>
              <a:gd name="T0" fmla="*/ 69 w 137"/>
              <a:gd name="T1" fmla="*/ 116 h 116"/>
              <a:gd name="T2" fmla="*/ 66 w 137"/>
              <a:gd name="T3" fmla="*/ 115 h 116"/>
              <a:gd name="T4" fmla="*/ 2 w 137"/>
              <a:gd name="T5" fmla="*/ 39 h 116"/>
              <a:gd name="T6" fmla="*/ 1 w 137"/>
              <a:gd name="T7" fmla="*/ 34 h 116"/>
              <a:gd name="T8" fmla="*/ 25 w 137"/>
              <a:gd name="T9" fmla="*/ 2 h 116"/>
              <a:gd name="T10" fmla="*/ 29 w 137"/>
              <a:gd name="T11" fmla="*/ 0 h 116"/>
              <a:gd name="T12" fmla="*/ 109 w 137"/>
              <a:gd name="T13" fmla="*/ 0 h 116"/>
              <a:gd name="T14" fmla="*/ 112 w 137"/>
              <a:gd name="T15" fmla="*/ 2 h 116"/>
              <a:gd name="T16" fmla="*/ 136 w 137"/>
              <a:gd name="T17" fmla="*/ 34 h 116"/>
              <a:gd name="T18" fmla="*/ 136 w 137"/>
              <a:gd name="T19" fmla="*/ 39 h 116"/>
              <a:gd name="T20" fmla="*/ 72 w 137"/>
              <a:gd name="T21" fmla="*/ 115 h 116"/>
              <a:gd name="T22" fmla="*/ 69 w 137"/>
              <a:gd name="T23" fmla="*/ 116 h 116"/>
              <a:gd name="T24" fmla="*/ 10 w 137"/>
              <a:gd name="T25" fmla="*/ 36 h 116"/>
              <a:gd name="T26" fmla="*/ 69 w 137"/>
              <a:gd name="T27" fmla="*/ 106 h 116"/>
              <a:gd name="T28" fmla="*/ 128 w 137"/>
              <a:gd name="T29" fmla="*/ 36 h 116"/>
              <a:gd name="T30" fmla="*/ 107 w 137"/>
              <a:gd name="T31" fmla="*/ 8 h 116"/>
              <a:gd name="T32" fmla="*/ 31 w 137"/>
              <a:gd name="T33" fmla="*/ 8 h 116"/>
              <a:gd name="T34" fmla="*/ 10 w 137"/>
              <a:gd name="T35" fmla="*/ 3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37" h="116">
                <a:moveTo>
                  <a:pt x="69" y="116"/>
                </a:moveTo>
                <a:cubicBezTo>
                  <a:pt x="67" y="116"/>
                  <a:pt x="66" y="116"/>
                  <a:pt x="66" y="115"/>
                </a:cubicBezTo>
                <a:cubicBezTo>
                  <a:pt x="2" y="39"/>
                  <a:pt x="2" y="39"/>
                  <a:pt x="2" y="39"/>
                </a:cubicBezTo>
                <a:cubicBezTo>
                  <a:pt x="0" y="37"/>
                  <a:pt x="0" y="35"/>
                  <a:pt x="1" y="34"/>
                </a:cubicBezTo>
                <a:cubicBezTo>
                  <a:pt x="25" y="2"/>
                  <a:pt x="25" y="2"/>
                  <a:pt x="25" y="2"/>
                </a:cubicBezTo>
                <a:cubicBezTo>
                  <a:pt x="26" y="1"/>
                  <a:pt x="27" y="0"/>
                  <a:pt x="29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0" y="0"/>
                  <a:pt x="111" y="1"/>
                  <a:pt x="112" y="2"/>
                </a:cubicBezTo>
                <a:cubicBezTo>
                  <a:pt x="136" y="34"/>
                  <a:pt x="136" y="34"/>
                  <a:pt x="136" y="34"/>
                </a:cubicBezTo>
                <a:cubicBezTo>
                  <a:pt x="137" y="35"/>
                  <a:pt x="137" y="37"/>
                  <a:pt x="136" y="39"/>
                </a:cubicBezTo>
                <a:cubicBezTo>
                  <a:pt x="72" y="115"/>
                  <a:pt x="72" y="115"/>
                  <a:pt x="72" y="115"/>
                </a:cubicBezTo>
                <a:cubicBezTo>
                  <a:pt x="71" y="116"/>
                  <a:pt x="70" y="116"/>
                  <a:pt x="69" y="116"/>
                </a:cubicBezTo>
                <a:close/>
                <a:moveTo>
                  <a:pt x="10" y="36"/>
                </a:moveTo>
                <a:cubicBezTo>
                  <a:pt x="69" y="106"/>
                  <a:pt x="69" y="106"/>
                  <a:pt x="69" y="106"/>
                </a:cubicBezTo>
                <a:cubicBezTo>
                  <a:pt x="128" y="36"/>
                  <a:pt x="128" y="36"/>
                  <a:pt x="128" y="36"/>
                </a:cubicBezTo>
                <a:cubicBezTo>
                  <a:pt x="107" y="8"/>
                  <a:pt x="107" y="8"/>
                  <a:pt x="107" y="8"/>
                </a:cubicBezTo>
                <a:cubicBezTo>
                  <a:pt x="31" y="8"/>
                  <a:pt x="31" y="8"/>
                  <a:pt x="31" y="8"/>
                </a:cubicBezTo>
                <a:lnTo>
                  <a:pt x="10" y="3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2" name="Freeform 303"/>
          <p:cNvSpPr/>
          <p:nvPr>
            <p:custDataLst>
              <p:tags r:id="rId3"/>
            </p:custDataLst>
          </p:nvPr>
        </p:nvSpPr>
        <p:spPr bwMode="auto">
          <a:xfrm>
            <a:off x="5567045" y="1786255"/>
            <a:ext cx="399415" cy="23495"/>
          </a:xfrm>
          <a:custGeom>
            <a:avLst/>
            <a:gdLst>
              <a:gd name="T0" fmla="*/ 132 w 136"/>
              <a:gd name="T1" fmla="*/ 8 h 8"/>
              <a:gd name="T2" fmla="*/ 4 w 136"/>
              <a:gd name="T3" fmla="*/ 8 h 8"/>
              <a:gd name="T4" fmla="*/ 0 w 136"/>
              <a:gd name="T5" fmla="*/ 4 h 8"/>
              <a:gd name="T6" fmla="*/ 4 w 136"/>
              <a:gd name="T7" fmla="*/ 0 h 8"/>
              <a:gd name="T8" fmla="*/ 132 w 136"/>
              <a:gd name="T9" fmla="*/ 0 h 8"/>
              <a:gd name="T10" fmla="*/ 136 w 136"/>
              <a:gd name="T11" fmla="*/ 4 h 8"/>
              <a:gd name="T12" fmla="*/ 132 w 136"/>
              <a:gd name="T13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6" h="8">
                <a:moveTo>
                  <a:pt x="132" y="8"/>
                </a:moveTo>
                <a:cubicBezTo>
                  <a:pt x="4" y="8"/>
                  <a:pt x="4" y="8"/>
                  <a:pt x="4" y="8"/>
                </a:cubicBezTo>
                <a:cubicBezTo>
                  <a:pt x="1" y="8"/>
                  <a:pt x="0" y="6"/>
                  <a:pt x="0" y="4"/>
                </a:cubicBezTo>
                <a:cubicBezTo>
                  <a:pt x="0" y="2"/>
                  <a:pt x="1" y="0"/>
                  <a:pt x="4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34" y="0"/>
                  <a:pt x="136" y="2"/>
                  <a:pt x="136" y="4"/>
                </a:cubicBezTo>
                <a:cubicBezTo>
                  <a:pt x="136" y="6"/>
                  <a:pt x="134" y="8"/>
                  <a:pt x="132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3" name="Freeform 304"/>
          <p:cNvSpPr/>
          <p:nvPr>
            <p:custDataLst>
              <p:tags r:id="rId4"/>
            </p:custDataLst>
          </p:nvPr>
        </p:nvSpPr>
        <p:spPr bwMode="auto">
          <a:xfrm>
            <a:off x="5751830" y="1786255"/>
            <a:ext cx="96520" cy="247015"/>
          </a:xfrm>
          <a:custGeom>
            <a:avLst/>
            <a:gdLst>
              <a:gd name="T0" fmla="*/ 5 w 33"/>
              <a:gd name="T1" fmla="*/ 84 h 84"/>
              <a:gd name="T2" fmla="*/ 3 w 33"/>
              <a:gd name="T3" fmla="*/ 84 h 84"/>
              <a:gd name="T4" fmla="*/ 1 w 33"/>
              <a:gd name="T5" fmla="*/ 79 h 84"/>
              <a:gd name="T6" fmla="*/ 25 w 33"/>
              <a:gd name="T7" fmla="*/ 3 h 84"/>
              <a:gd name="T8" fmla="*/ 30 w 33"/>
              <a:gd name="T9" fmla="*/ 0 h 84"/>
              <a:gd name="T10" fmla="*/ 32 w 33"/>
              <a:gd name="T11" fmla="*/ 5 h 84"/>
              <a:gd name="T12" fmla="*/ 8 w 33"/>
              <a:gd name="T13" fmla="*/ 81 h 84"/>
              <a:gd name="T14" fmla="*/ 5 w 33"/>
              <a:gd name="T15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" h="84">
                <a:moveTo>
                  <a:pt x="5" y="84"/>
                </a:moveTo>
                <a:cubicBezTo>
                  <a:pt x="4" y="84"/>
                  <a:pt x="4" y="84"/>
                  <a:pt x="3" y="84"/>
                </a:cubicBezTo>
                <a:cubicBezTo>
                  <a:pt x="1" y="83"/>
                  <a:pt x="0" y="81"/>
                  <a:pt x="1" y="79"/>
                </a:cubicBezTo>
                <a:cubicBezTo>
                  <a:pt x="25" y="3"/>
                  <a:pt x="25" y="3"/>
                  <a:pt x="25" y="3"/>
                </a:cubicBezTo>
                <a:cubicBezTo>
                  <a:pt x="25" y="1"/>
                  <a:pt x="28" y="0"/>
                  <a:pt x="30" y="0"/>
                </a:cubicBezTo>
                <a:cubicBezTo>
                  <a:pt x="32" y="1"/>
                  <a:pt x="33" y="3"/>
                  <a:pt x="32" y="5"/>
                </a:cubicBezTo>
                <a:cubicBezTo>
                  <a:pt x="8" y="81"/>
                  <a:pt x="8" y="81"/>
                  <a:pt x="8" y="81"/>
                </a:cubicBezTo>
                <a:cubicBezTo>
                  <a:pt x="8" y="83"/>
                  <a:pt x="6" y="84"/>
                  <a:pt x="5" y="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4" name="Freeform 305"/>
          <p:cNvSpPr/>
          <p:nvPr>
            <p:custDataLst>
              <p:tags r:id="rId5"/>
            </p:custDataLst>
          </p:nvPr>
        </p:nvSpPr>
        <p:spPr bwMode="auto">
          <a:xfrm>
            <a:off x="5681345" y="1786255"/>
            <a:ext cx="97790" cy="247015"/>
          </a:xfrm>
          <a:custGeom>
            <a:avLst/>
            <a:gdLst>
              <a:gd name="T0" fmla="*/ 29 w 33"/>
              <a:gd name="T1" fmla="*/ 84 h 84"/>
              <a:gd name="T2" fmla="*/ 25 w 33"/>
              <a:gd name="T3" fmla="*/ 81 h 84"/>
              <a:gd name="T4" fmla="*/ 1 w 33"/>
              <a:gd name="T5" fmla="*/ 5 h 84"/>
              <a:gd name="T6" fmla="*/ 3 w 33"/>
              <a:gd name="T7" fmla="*/ 0 h 84"/>
              <a:gd name="T8" fmla="*/ 8 w 33"/>
              <a:gd name="T9" fmla="*/ 3 h 84"/>
              <a:gd name="T10" fmla="*/ 32 w 33"/>
              <a:gd name="T11" fmla="*/ 79 h 84"/>
              <a:gd name="T12" fmla="*/ 30 w 33"/>
              <a:gd name="T13" fmla="*/ 84 h 84"/>
              <a:gd name="T14" fmla="*/ 29 w 33"/>
              <a:gd name="T15" fmla="*/ 8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" h="84">
                <a:moveTo>
                  <a:pt x="29" y="84"/>
                </a:moveTo>
                <a:cubicBezTo>
                  <a:pt x="27" y="84"/>
                  <a:pt x="25" y="83"/>
                  <a:pt x="25" y="81"/>
                </a:cubicBezTo>
                <a:cubicBezTo>
                  <a:pt x="1" y="5"/>
                  <a:pt x="1" y="5"/>
                  <a:pt x="1" y="5"/>
                </a:cubicBezTo>
                <a:cubicBezTo>
                  <a:pt x="0" y="3"/>
                  <a:pt x="1" y="1"/>
                  <a:pt x="3" y="0"/>
                </a:cubicBezTo>
                <a:cubicBezTo>
                  <a:pt x="6" y="0"/>
                  <a:pt x="8" y="1"/>
                  <a:pt x="8" y="3"/>
                </a:cubicBezTo>
                <a:cubicBezTo>
                  <a:pt x="32" y="79"/>
                  <a:pt x="32" y="79"/>
                  <a:pt x="32" y="79"/>
                </a:cubicBezTo>
                <a:cubicBezTo>
                  <a:pt x="33" y="81"/>
                  <a:pt x="32" y="83"/>
                  <a:pt x="30" y="84"/>
                </a:cubicBezTo>
                <a:cubicBezTo>
                  <a:pt x="29" y="84"/>
                  <a:pt x="29" y="84"/>
                  <a:pt x="29" y="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5" name="Freeform 306"/>
          <p:cNvSpPr/>
          <p:nvPr>
            <p:custDataLst>
              <p:tags r:id="rId6"/>
            </p:custDataLst>
          </p:nvPr>
        </p:nvSpPr>
        <p:spPr bwMode="auto">
          <a:xfrm>
            <a:off x="5635625" y="1692275"/>
            <a:ext cx="73025" cy="118110"/>
          </a:xfrm>
          <a:custGeom>
            <a:avLst/>
            <a:gdLst>
              <a:gd name="T0" fmla="*/ 21 w 25"/>
              <a:gd name="T1" fmla="*/ 40 h 40"/>
              <a:gd name="T2" fmla="*/ 17 w 25"/>
              <a:gd name="T3" fmla="*/ 38 h 40"/>
              <a:gd name="T4" fmla="*/ 1 w 25"/>
              <a:gd name="T5" fmla="*/ 6 h 40"/>
              <a:gd name="T6" fmla="*/ 3 w 25"/>
              <a:gd name="T7" fmla="*/ 1 h 40"/>
              <a:gd name="T8" fmla="*/ 8 w 25"/>
              <a:gd name="T9" fmla="*/ 2 h 40"/>
              <a:gd name="T10" fmla="*/ 24 w 25"/>
              <a:gd name="T11" fmla="*/ 34 h 40"/>
              <a:gd name="T12" fmla="*/ 22 w 25"/>
              <a:gd name="T13" fmla="*/ 40 h 40"/>
              <a:gd name="T14" fmla="*/ 21 w 25"/>
              <a:gd name="T15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40">
                <a:moveTo>
                  <a:pt x="21" y="40"/>
                </a:moveTo>
                <a:cubicBezTo>
                  <a:pt x="19" y="40"/>
                  <a:pt x="18" y="39"/>
                  <a:pt x="17" y="38"/>
                </a:cubicBezTo>
                <a:cubicBezTo>
                  <a:pt x="1" y="6"/>
                  <a:pt x="1" y="6"/>
                  <a:pt x="1" y="6"/>
                </a:cubicBezTo>
                <a:cubicBezTo>
                  <a:pt x="0" y="4"/>
                  <a:pt x="1" y="2"/>
                  <a:pt x="3" y="1"/>
                </a:cubicBezTo>
                <a:cubicBezTo>
                  <a:pt x="5" y="0"/>
                  <a:pt x="7" y="1"/>
                  <a:pt x="8" y="2"/>
                </a:cubicBezTo>
                <a:cubicBezTo>
                  <a:pt x="24" y="34"/>
                  <a:pt x="24" y="34"/>
                  <a:pt x="24" y="34"/>
                </a:cubicBezTo>
                <a:cubicBezTo>
                  <a:pt x="25" y="36"/>
                  <a:pt x="24" y="39"/>
                  <a:pt x="22" y="40"/>
                </a:cubicBezTo>
                <a:cubicBezTo>
                  <a:pt x="22" y="40"/>
                  <a:pt x="21" y="40"/>
                  <a:pt x="21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6" name="Freeform 307"/>
          <p:cNvSpPr/>
          <p:nvPr>
            <p:custDataLst>
              <p:tags r:id="rId7"/>
            </p:custDataLst>
          </p:nvPr>
        </p:nvSpPr>
        <p:spPr bwMode="auto">
          <a:xfrm>
            <a:off x="5681345" y="1692275"/>
            <a:ext cx="97790" cy="118110"/>
          </a:xfrm>
          <a:custGeom>
            <a:avLst/>
            <a:gdLst>
              <a:gd name="T0" fmla="*/ 5 w 33"/>
              <a:gd name="T1" fmla="*/ 40 h 40"/>
              <a:gd name="T2" fmla="*/ 2 w 33"/>
              <a:gd name="T3" fmla="*/ 39 h 40"/>
              <a:gd name="T4" fmla="*/ 1 w 33"/>
              <a:gd name="T5" fmla="*/ 34 h 40"/>
              <a:gd name="T6" fmla="*/ 25 w 33"/>
              <a:gd name="T7" fmla="*/ 2 h 40"/>
              <a:gd name="T8" fmla="*/ 31 w 33"/>
              <a:gd name="T9" fmla="*/ 1 h 40"/>
              <a:gd name="T10" fmla="*/ 32 w 33"/>
              <a:gd name="T11" fmla="*/ 7 h 40"/>
              <a:gd name="T12" fmla="*/ 8 w 33"/>
              <a:gd name="T13" fmla="*/ 39 h 40"/>
              <a:gd name="T14" fmla="*/ 5 w 33"/>
              <a:gd name="T15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" h="40">
                <a:moveTo>
                  <a:pt x="5" y="40"/>
                </a:moveTo>
                <a:cubicBezTo>
                  <a:pt x="4" y="40"/>
                  <a:pt x="3" y="40"/>
                  <a:pt x="2" y="39"/>
                </a:cubicBezTo>
                <a:cubicBezTo>
                  <a:pt x="0" y="38"/>
                  <a:pt x="0" y="36"/>
                  <a:pt x="1" y="34"/>
                </a:cubicBezTo>
                <a:cubicBezTo>
                  <a:pt x="25" y="2"/>
                  <a:pt x="25" y="2"/>
                  <a:pt x="25" y="2"/>
                </a:cubicBezTo>
                <a:cubicBezTo>
                  <a:pt x="27" y="0"/>
                  <a:pt x="29" y="0"/>
                  <a:pt x="31" y="1"/>
                </a:cubicBezTo>
                <a:cubicBezTo>
                  <a:pt x="33" y="2"/>
                  <a:pt x="33" y="5"/>
                  <a:pt x="32" y="7"/>
                </a:cubicBezTo>
                <a:cubicBezTo>
                  <a:pt x="8" y="39"/>
                  <a:pt x="8" y="39"/>
                  <a:pt x="8" y="39"/>
                </a:cubicBezTo>
                <a:cubicBezTo>
                  <a:pt x="7" y="40"/>
                  <a:pt x="6" y="40"/>
                  <a:pt x="5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7" name="Freeform 308"/>
          <p:cNvSpPr/>
          <p:nvPr>
            <p:custDataLst>
              <p:tags r:id="rId8"/>
            </p:custDataLst>
          </p:nvPr>
        </p:nvSpPr>
        <p:spPr bwMode="auto">
          <a:xfrm>
            <a:off x="5751830" y="1692275"/>
            <a:ext cx="96520" cy="118110"/>
          </a:xfrm>
          <a:custGeom>
            <a:avLst/>
            <a:gdLst>
              <a:gd name="T0" fmla="*/ 29 w 33"/>
              <a:gd name="T1" fmla="*/ 40 h 40"/>
              <a:gd name="T2" fmla="*/ 25 w 33"/>
              <a:gd name="T3" fmla="*/ 39 h 40"/>
              <a:gd name="T4" fmla="*/ 1 w 33"/>
              <a:gd name="T5" fmla="*/ 7 h 40"/>
              <a:gd name="T6" fmla="*/ 2 w 33"/>
              <a:gd name="T7" fmla="*/ 1 h 40"/>
              <a:gd name="T8" fmla="*/ 8 w 33"/>
              <a:gd name="T9" fmla="*/ 2 h 40"/>
              <a:gd name="T10" fmla="*/ 32 w 33"/>
              <a:gd name="T11" fmla="*/ 34 h 40"/>
              <a:gd name="T12" fmla="*/ 31 w 33"/>
              <a:gd name="T13" fmla="*/ 39 h 40"/>
              <a:gd name="T14" fmla="*/ 29 w 33"/>
              <a:gd name="T15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3" h="40">
                <a:moveTo>
                  <a:pt x="29" y="40"/>
                </a:moveTo>
                <a:cubicBezTo>
                  <a:pt x="27" y="40"/>
                  <a:pt x="26" y="40"/>
                  <a:pt x="25" y="39"/>
                </a:cubicBezTo>
                <a:cubicBezTo>
                  <a:pt x="1" y="7"/>
                  <a:pt x="1" y="7"/>
                  <a:pt x="1" y="7"/>
                </a:cubicBezTo>
                <a:cubicBezTo>
                  <a:pt x="0" y="5"/>
                  <a:pt x="0" y="2"/>
                  <a:pt x="2" y="1"/>
                </a:cubicBezTo>
                <a:cubicBezTo>
                  <a:pt x="4" y="0"/>
                  <a:pt x="6" y="0"/>
                  <a:pt x="8" y="2"/>
                </a:cubicBezTo>
                <a:cubicBezTo>
                  <a:pt x="32" y="34"/>
                  <a:pt x="32" y="34"/>
                  <a:pt x="32" y="34"/>
                </a:cubicBezTo>
                <a:cubicBezTo>
                  <a:pt x="33" y="36"/>
                  <a:pt x="33" y="38"/>
                  <a:pt x="31" y="39"/>
                </a:cubicBezTo>
                <a:cubicBezTo>
                  <a:pt x="30" y="40"/>
                  <a:pt x="29" y="40"/>
                  <a:pt x="29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sp>
        <p:nvSpPr>
          <p:cNvPr id="88" name="Freeform 309"/>
          <p:cNvSpPr/>
          <p:nvPr>
            <p:custDataLst>
              <p:tags r:id="rId9"/>
            </p:custDataLst>
          </p:nvPr>
        </p:nvSpPr>
        <p:spPr bwMode="auto">
          <a:xfrm>
            <a:off x="5822315" y="1692275"/>
            <a:ext cx="73025" cy="118110"/>
          </a:xfrm>
          <a:custGeom>
            <a:avLst/>
            <a:gdLst>
              <a:gd name="T0" fmla="*/ 5 w 25"/>
              <a:gd name="T1" fmla="*/ 40 h 40"/>
              <a:gd name="T2" fmla="*/ 3 w 25"/>
              <a:gd name="T3" fmla="*/ 40 h 40"/>
              <a:gd name="T4" fmla="*/ 1 w 25"/>
              <a:gd name="T5" fmla="*/ 34 h 40"/>
              <a:gd name="T6" fmla="*/ 17 w 25"/>
              <a:gd name="T7" fmla="*/ 2 h 40"/>
              <a:gd name="T8" fmla="*/ 22 w 25"/>
              <a:gd name="T9" fmla="*/ 1 h 40"/>
              <a:gd name="T10" fmla="*/ 24 w 25"/>
              <a:gd name="T11" fmla="*/ 6 h 40"/>
              <a:gd name="T12" fmla="*/ 8 w 25"/>
              <a:gd name="T13" fmla="*/ 38 h 40"/>
              <a:gd name="T14" fmla="*/ 5 w 25"/>
              <a:gd name="T15" fmla="*/ 4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40">
                <a:moveTo>
                  <a:pt x="5" y="40"/>
                </a:moveTo>
                <a:cubicBezTo>
                  <a:pt x="4" y="40"/>
                  <a:pt x="3" y="40"/>
                  <a:pt x="3" y="40"/>
                </a:cubicBezTo>
                <a:cubicBezTo>
                  <a:pt x="1" y="39"/>
                  <a:pt x="0" y="36"/>
                  <a:pt x="1" y="34"/>
                </a:cubicBezTo>
                <a:cubicBezTo>
                  <a:pt x="17" y="2"/>
                  <a:pt x="17" y="2"/>
                  <a:pt x="17" y="2"/>
                </a:cubicBezTo>
                <a:cubicBezTo>
                  <a:pt x="18" y="1"/>
                  <a:pt x="20" y="0"/>
                  <a:pt x="22" y="1"/>
                </a:cubicBezTo>
                <a:cubicBezTo>
                  <a:pt x="24" y="2"/>
                  <a:pt x="25" y="4"/>
                  <a:pt x="24" y="6"/>
                </a:cubicBezTo>
                <a:cubicBezTo>
                  <a:pt x="8" y="38"/>
                  <a:pt x="8" y="38"/>
                  <a:pt x="8" y="38"/>
                </a:cubicBezTo>
                <a:cubicBezTo>
                  <a:pt x="7" y="39"/>
                  <a:pt x="6" y="40"/>
                  <a:pt x="5" y="4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dk1"/>
              </a:solidFill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0"/>
          <a:stretch>
            <a:fillRect/>
          </a:stretch>
        </p:blipFill>
        <p:spPr>
          <a:xfrm>
            <a:off x="278130" y="937895"/>
            <a:ext cx="4394200" cy="407797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09640" y="256540"/>
            <a:ext cx="4876165" cy="4758690"/>
          </a:xfrm>
          <a:prstGeom prst="rect">
            <a:avLst/>
          </a:prstGeom>
        </p:spPr>
      </p:pic>
      <p:sp>
        <p:nvSpPr>
          <p:cNvPr id="7" name="圆角矩形 6"/>
          <p:cNvSpPr/>
          <p:nvPr>
            <p:custDataLst>
              <p:tags r:id="rId12"/>
            </p:custDataLst>
          </p:nvPr>
        </p:nvSpPr>
        <p:spPr>
          <a:xfrm>
            <a:off x="875665" y="5099685"/>
            <a:ext cx="3199130" cy="723265"/>
          </a:xfrm>
          <a:prstGeom prst="roundRect">
            <a:avLst>
              <a:gd name="adj" fmla="val 892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90" name="矩形 89"/>
          <p:cNvSpPr/>
          <p:nvPr>
            <p:custDataLst>
              <p:tags r:id="rId13"/>
            </p:custDataLst>
          </p:nvPr>
        </p:nvSpPr>
        <p:spPr>
          <a:xfrm>
            <a:off x="932815" y="5231130"/>
            <a:ext cx="3084830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头重脚轻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  <p:sp>
        <p:nvSpPr>
          <p:cNvPr id="91" name="圆角矩形 90"/>
          <p:cNvSpPr/>
          <p:nvPr>
            <p:custDataLst>
              <p:tags r:id="rId14"/>
            </p:custDataLst>
          </p:nvPr>
        </p:nvSpPr>
        <p:spPr>
          <a:xfrm>
            <a:off x="6844030" y="5099685"/>
            <a:ext cx="3208020" cy="723265"/>
          </a:xfrm>
          <a:prstGeom prst="roundRect">
            <a:avLst>
              <a:gd name="adj" fmla="val 892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sym typeface="+mn-ea"/>
            </a:endParaRPr>
          </a:p>
        </p:txBody>
      </p:sp>
      <p:sp>
        <p:nvSpPr>
          <p:cNvPr id="93" name="矩形 92"/>
          <p:cNvSpPr/>
          <p:nvPr>
            <p:custDataLst>
              <p:tags r:id="rId15"/>
            </p:custDataLst>
          </p:nvPr>
        </p:nvSpPr>
        <p:spPr>
          <a:xfrm>
            <a:off x="6843395" y="5231130"/>
            <a:ext cx="320865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理论与实践脱节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90" grpId="0"/>
      <p:bldP spid="93" grpId="0"/>
      <p:bldP spid="91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研究目的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TextBox 17"/>
          <p:cNvSpPr txBox="1"/>
          <p:nvPr>
            <p:custDataLst>
              <p:tags r:id="rId2"/>
            </p:custDataLst>
          </p:nvPr>
        </p:nvSpPr>
        <p:spPr>
          <a:xfrm>
            <a:off x="5317953" y="3054268"/>
            <a:ext cx="1247491" cy="11074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3600" dirty="0">
                <a:solidFill>
                  <a:schemeClr val="dk1">
                    <a:lumMod val="75000"/>
                    <a:lumOff val="25000"/>
                  </a:schemeClr>
                </a:solidFill>
                <a:latin typeface="Times New Roman" panose="02020603050405020304" charset="0"/>
                <a:cs typeface="+mn-ea"/>
                <a:sym typeface="+mn-lt"/>
              </a:rPr>
              <a:t>研究目的</a:t>
            </a:r>
            <a:endParaRPr lang="zh-CN" altLang="en-US" sz="3600" dirty="0">
              <a:solidFill>
                <a:schemeClr val="dk1">
                  <a:lumMod val="75000"/>
                  <a:lumOff val="25000"/>
                </a:schemeClr>
              </a:solidFill>
              <a:latin typeface="Times New Roman" panose="02020603050405020304" charset="0"/>
              <a:cs typeface="+mn-ea"/>
              <a:sym typeface="+mn-lt"/>
            </a:endParaRPr>
          </a:p>
        </p:txBody>
      </p:sp>
      <p:sp>
        <p:nvSpPr>
          <p:cNvPr id="5" name="TextBox 18"/>
          <p:cNvSpPr txBox="1"/>
          <p:nvPr>
            <p:custDataLst>
              <p:tags r:id="rId3"/>
            </p:custDataLst>
          </p:nvPr>
        </p:nvSpPr>
        <p:spPr>
          <a:xfrm>
            <a:off x="1055370" y="1767840"/>
            <a:ext cx="2982595" cy="14763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设计一款</a:t>
            </a:r>
            <a:r>
              <a:rPr lang="en-US" altLang="zh-CN" sz="24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RISC-VCPU</a:t>
            </a:r>
            <a:endParaRPr lang="en-US" altLang="zh-CN" sz="2400" dirty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20000"/>
              </a:lnSpc>
            </a:pPr>
            <a:r>
              <a:rPr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双发射多周期5级流水线</a:t>
            </a:r>
            <a:endParaRPr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20000"/>
              </a:lnSpc>
            </a:pPr>
            <a:r>
              <a:rPr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AXI总线</a:t>
            </a:r>
            <a:r>
              <a:rPr lang="zh-CN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、运行Linux内核</a:t>
            </a:r>
            <a:endParaRPr lang="zh-CN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sz="1400" b="1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缓解大量依赖进口的局面</a:t>
            </a:r>
            <a:endParaRPr lang="zh-CN" sz="1400" b="1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sz="1400" b="1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探索国产化</a:t>
            </a:r>
            <a:r>
              <a:rPr lang="zh-CN" sz="1400" b="1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之路</a:t>
            </a:r>
            <a:endParaRPr lang="zh-CN" sz="1400" b="1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6" name="TextBox 19"/>
          <p:cNvSpPr txBox="1"/>
          <p:nvPr>
            <p:custDataLst>
              <p:tags r:id="rId4"/>
            </p:custDataLst>
          </p:nvPr>
        </p:nvSpPr>
        <p:spPr>
          <a:xfrm>
            <a:off x="7799070" y="1680845"/>
            <a:ext cx="3048000" cy="1329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探索硬件</a:t>
            </a:r>
            <a:r>
              <a:rPr lang="zh-CN" altLang="en-US" sz="24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实验新模式</a:t>
            </a:r>
            <a:endParaRPr lang="zh-CN" altLang="en-US" sz="2400" dirty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微软雅黑" panose="020B0503020204020204" pitchFamily="34" charset="-122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 摒弃传统的试验箱操作</a:t>
            </a:r>
            <a:endParaRPr lang="en-US" altLang="zh-CN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微软雅黑" panose="020B0503020204020204" pitchFamily="34" charset="-122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充分发挥学生的创造性</a:t>
            </a:r>
            <a:endParaRPr lang="en-US" altLang="zh-CN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微软雅黑" panose="020B0503020204020204" pitchFamily="34" charset="-122"/>
              <a:sym typeface="+mn-lt"/>
            </a:endParaRPr>
          </a:p>
          <a:p>
            <a:pPr>
              <a:lnSpc>
                <a:spcPct val="120000"/>
              </a:lnSpc>
            </a:pPr>
            <a:r>
              <a:rPr lang="zh-CN" altLang="en-US" sz="1400" b="1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对接企业前沿，培养实践型</a:t>
            </a:r>
            <a:r>
              <a:rPr lang="zh-CN" altLang="en-US" sz="1400" b="1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微软雅黑" panose="020B0503020204020204" pitchFamily="34" charset="-122"/>
                <a:sym typeface="+mn-lt"/>
              </a:rPr>
              <a:t>人才</a:t>
            </a:r>
            <a:endParaRPr lang="zh-CN" altLang="en-US" sz="1400" b="1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微软雅黑" panose="020B0503020204020204" pitchFamily="34" charset="-122"/>
              <a:sym typeface="+mn-lt"/>
            </a:endParaRPr>
          </a:p>
        </p:txBody>
      </p:sp>
      <p:sp>
        <p:nvSpPr>
          <p:cNvPr id="7" name="TextBox 20"/>
          <p:cNvSpPr txBox="1"/>
          <p:nvPr>
            <p:custDataLst>
              <p:tags r:id="rId5"/>
            </p:custDataLst>
          </p:nvPr>
        </p:nvSpPr>
        <p:spPr>
          <a:xfrm>
            <a:off x="1056005" y="4265295"/>
            <a:ext cx="3224530" cy="120015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探索</a:t>
            </a:r>
            <a:r>
              <a:rPr lang="zh-CN" altLang="en-US" sz="24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培养新方案</a:t>
            </a:r>
            <a:endParaRPr lang="zh-CN" altLang="en-US" sz="2400" dirty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改革计算机系统能力培养新方案</a:t>
            </a:r>
            <a:endParaRPr lang="zh-CN" altLang="en-US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以兴趣为导向，培养新时代新型CPU人才</a:t>
            </a:r>
            <a:endParaRPr lang="zh-CN" altLang="en-US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8" name="TextBox 21"/>
          <p:cNvSpPr txBox="1"/>
          <p:nvPr>
            <p:custDataLst>
              <p:tags r:id="rId6"/>
            </p:custDataLst>
          </p:nvPr>
        </p:nvSpPr>
        <p:spPr>
          <a:xfrm>
            <a:off x="7799070" y="4352290"/>
            <a:ext cx="3048000" cy="14122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z="2400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提供</a:t>
            </a:r>
            <a:r>
              <a:rPr lang="zh-CN" altLang="en-US" sz="24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CPU设计路线</a:t>
            </a:r>
            <a:endParaRPr lang="zh-CN" altLang="en-US" sz="2400" dirty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形成设计文档</a:t>
            </a:r>
            <a:endParaRPr lang="zh-CN" altLang="en-US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记录设计流程，遇到的问题及解决方案</a:t>
            </a:r>
            <a:endParaRPr lang="zh-CN" altLang="en-US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使</a:t>
            </a:r>
            <a:r>
              <a:rPr lang="en-US" altLang="zh-CN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CPU</a:t>
            </a: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设计有路</a:t>
            </a:r>
            <a:r>
              <a:rPr lang="zh-CN" altLang="en-US" sz="1400" dirty="0" smtClean="0">
                <a:solidFill>
                  <a:schemeClr val="dk1">
                    <a:lumMod val="85000"/>
                    <a:lumOff val="15000"/>
                  </a:schemeClr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可循</a:t>
            </a:r>
            <a:endParaRPr lang="zh-CN" altLang="en-US" sz="1400" dirty="0" smtClean="0">
              <a:solidFill>
                <a:schemeClr val="dk1">
                  <a:lumMod val="85000"/>
                  <a:lumOff val="15000"/>
                </a:schemeClr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81170" y="1941830"/>
            <a:ext cx="3320415" cy="3333115"/>
            <a:chOff x="6980" y="3633"/>
            <a:chExt cx="5229" cy="5249"/>
          </a:xfrm>
        </p:grpSpPr>
        <p:sp>
          <p:nvSpPr>
            <p:cNvPr id="10" name="Freeform 5"/>
            <p:cNvSpPr/>
            <p:nvPr>
              <p:custDataLst>
                <p:tags r:id="rId7"/>
              </p:custDataLst>
            </p:nvPr>
          </p:nvSpPr>
          <p:spPr bwMode="auto">
            <a:xfrm>
              <a:off x="6980" y="6368"/>
              <a:ext cx="2505" cy="2515"/>
            </a:xfrm>
            <a:custGeom>
              <a:avLst/>
              <a:gdLst>
                <a:gd name="T0" fmla="*/ 1809 w 4497"/>
                <a:gd name="T1" fmla="*/ 3511 h 4497"/>
                <a:gd name="T2" fmla="*/ 986 w 4497"/>
                <a:gd name="T3" fmla="*/ 3511 h 4497"/>
                <a:gd name="T4" fmla="*/ 986 w 4497"/>
                <a:gd name="T5" fmla="*/ 2687 h 4497"/>
                <a:gd name="T6" fmla="*/ 0 w 4497"/>
                <a:gd name="T7" fmla="*/ 0 h 4497"/>
                <a:gd name="T8" fmla="*/ 1873 w 4497"/>
                <a:gd name="T9" fmla="*/ 0 h 4497"/>
                <a:gd name="T10" fmla="*/ 2721 w 4497"/>
                <a:gd name="T11" fmla="*/ 1776 h 4497"/>
                <a:gd name="T12" fmla="*/ 4497 w 4497"/>
                <a:gd name="T13" fmla="*/ 2624 h 4497"/>
                <a:gd name="T14" fmla="*/ 4497 w 4497"/>
                <a:gd name="T15" fmla="*/ 4497 h 4497"/>
                <a:gd name="T16" fmla="*/ 1809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1809" y="3511"/>
                  </a:moveTo>
                  <a:lnTo>
                    <a:pt x="986" y="3511"/>
                  </a:lnTo>
                  <a:lnTo>
                    <a:pt x="986" y="2687"/>
                  </a:lnTo>
                  <a:cubicBezTo>
                    <a:pt x="369" y="1896"/>
                    <a:pt x="40" y="953"/>
                    <a:pt x="0" y="0"/>
                  </a:cubicBezTo>
                  <a:lnTo>
                    <a:pt x="1873" y="0"/>
                  </a:lnTo>
                  <a:cubicBezTo>
                    <a:pt x="1938" y="644"/>
                    <a:pt x="2222" y="1276"/>
                    <a:pt x="2721" y="1776"/>
                  </a:cubicBezTo>
                  <a:cubicBezTo>
                    <a:pt x="3221" y="2275"/>
                    <a:pt x="3853" y="2558"/>
                    <a:pt x="4497" y="2624"/>
                  </a:cubicBezTo>
                  <a:lnTo>
                    <a:pt x="4497" y="4497"/>
                  </a:lnTo>
                  <a:cubicBezTo>
                    <a:pt x="3544" y="4457"/>
                    <a:pt x="2601" y="4128"/>
                    <a:pt x="1809" y="351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1856" tIns="60928" rIns="121856" bIns="60928" numCol="1" anchor="t" anchorCtr="0" compatLnSpc="1"/>
            <a:lstStyle/>
            <a:p>
              <a:endParaRPr lang="zh-CN" altLang="en-US" sz="2485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6"/>
            <p:cNvSpPr/>
            <p:nvPr>
              <p:custDataLst>
                <p:tags r:id="rId8"/>
              </p:custDataLst>
            </p:nvPr>
          </p:nvSpPr>
          <p:spPr bwMode="auto">
            <a:xfrm>
              <a:off x="6980" y="3633"/>
              <a:ext cx="2505" cy="2512"/>
            </a:xfrm>
            <a:custGeom>
              <a:avLst/>
              <a:gdLst>
                <a:gd name="T0" fmla="*/ 986 w 4497"/>
                <a:gd name="T1" fmla="*/ 1809 h 4497"/>
                <a:gd name="T2" fmla="*/ 986 w 4497"/>
                <a:gd name="T3" fmla="*/ 986 h 4497"/>
                <a:gd name="T4" fmla="*/ 1809 w 4497"/>
                <a:gd name="T5" fmla="*/ 986 h 4497"/>
                <a:gd name="T6" fmla="*/ 4497 w 4497"/>
                <a:gd name="T7" fmla="*/ 0 h 4497"/>
                <a:gd name="T8" fmla="*/ 4497 w 4497"/>
                <a:gd name="T9" fmla="*/ 1861 h 4497"/>
                <a:gd name="T10" fmla="*/ 2659 w 4497"/>
                <a:gd name="T11" fmla="*/ 2659 h 4497"/>
                <a:gd name="T12" fmla="*/ 1861 w 4497"/>
                <a:gd name="T13" fmla="*/ 4497 h 4497"/>
                <a:gd name="T14" fmla="*/ 0 w 4497"/>
                <a:gd name="T15" fmla="*/ 4497 h 4497"/>
                <a:gd name="T16" fmla="*/ 986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986" y="1809"/>
                  </a:moveTo>
                  <a:lnTo>
                    <a:pt x="986" y="986"/>
                  </a:lnTo>
                  <a:lnTo>
                    <a:pt x="1809" y="986"/>
                  </a:lnTo>
                  <a:cubicBezTo>
                    <a:pt x="2601" y="369"/>
                    <a:pt x="3544" y="40"/>
                    <a:pt x="4497" y="0"/>
                  </a:cubicBezTo>
                  <a:lnTo>
                    <a:pt x="4497" y="1861"/>
                  </a:lnTo>
                  <a:cubicBezTo>
                    <a:pt x="3824" y="1887"/>
                    <a:pt x="3165" y="2152"/>
                    <a:pt x="2659" y="2659"/>
                  </a:cubicBezTo>
                  <a:cubicBezTo>
                    <a:pt x="2152" y="3165"/>
                    <a:pt x="1887" y="3824"/>
                    <a:pt x="1861" y="4497"/>
                  </a:cubicBezTo>
                  <a:lnTo>
                    <a:pt x="0" y="4497"/>
                  </a:lnTo>
                  <a:cubicBezTo>
                    <a:pt x="40" y="3544"/>
                    <a:pt x="369" y="2601"/>
                    <a:pt x="986" y="18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856" tIns="60928" rIns="121856" bIns="60928" numCol="1" anchor="t" anchorCtr="0" compatLnSpc="1"/>
            <a:lstStyle/>
            <a:p>
              <a:endParaRPr lang="zh-CN" altLang="en-US" sz="2485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7"/>
            <p:cNvSpPr/>
            <p:nvPr>
              <p:custDataLst>
                <p:tags r:id="rId9"/>
              </p:custDataLst>
            </p:nvPr>
          </p:nvSpPr>
          <p:spPr bwMode="auto">
            <a:xfrm>
              <a:off x="9705" y="6368"/>
              <a:ext cx="2505" cy="2515"/>
            </a:xfrm>
            <a:custGeom>
              <a:avLst/>
              <a:gdLst>
                <a:gd name="T0" fmla="*/ 3511 w 4497"/>
                <a:gd name="T1" fmla="*/ 3511 h 4497"/>
                <a:gd name="T2" fmla="*/ 2687 w 4497"/>
                <a:gd name="T3" fmla="*/ 3511 h 4497"/>
                <a:gd name="T4" fmla="*/ 0 w 4497"/>
                <a:gd name="T5" fmla="*/ 4497 h 4497"/>
                <a:gd name="T6" fmla="*/ 0 w 4497"/>
                <a:gd name="T7" fmla="*/ 2636 h 4497"/>
                <a:gd name="T8" fmla="*/ 1838 w 4497"/>
                <a:gd name="T9" fmla="*/ 1838 h 4497"/>
                <a:gd name="T10" fmla="*/ 2636 w 4497"/>
                <a:gd name="T11" fmla="*/ 0 h 4497"/>
                <a:gd name="T12" fmla="*/ 4497 w 4497"/>
                <a:gd name="T13" fmla="*/ 0 h 4497"/>
                <a:gd name="T14" fmla="*/ 3511 w 4497"/>
                <a:gd name="T15" fmla="*/ 2687 h 4497"/>
                <a:gd name="T16" fmla="*/ 3511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3511"/>
                  </a:moveTo>
                  <a:lnTo>
                    <a:pt x="2687" y="3511"/>
                  </a:lnTo>
                  <a:cubicBezTo>
                    <a:pt x="1896" y="4128"/>
                    <a:pt x="953" y="4457"/>
                    <a:pt x="0" y="4497"/>
                  </a:cubicBezTo>
                  <a:lnTo>
                    <a:pt x="0" y="2636"/>
                  </a:lnTo>
                  <a:cubicBezTo>
                    <a:pt x="673" y="2610"/>
                    <a:pt x="1332" y="2345"/>
                    <a:pt x="1838" y="1838"/>
                  </a:cubicBezTo>
                  <a:cubicBezTo>
                    <a:pt x="2345" y="1332"/>
                    <a:pt x="2610" y="673"/>
                    <a:pt x="2636" y="0"/>
                  </a:cubicBezTo>
                  <a:lnTo>
                    <a:pt x="4497" y="0"/>
                  </a:lnTo>
                  <a:cubicBezTo>
                    <a:pt x="4457" y="953"/>
                    <a:pt x="4128" y="1896"/>
                    <a:pt x="3511" y="2687"/>
                  </a:cubicBezTo>
                  <a:lnTo>
                    <a:pt x="3511" y="351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1856" tIns="60928" rIns="121856" bIns="60928" numCol="1" anchor="t" anchorCtr="0" compatLnSpc="1"/>
            <a:lstStyle/>
            <a:p>
              <a:endParaRPr lang="zh-CN" altLang="en-US" sz="2485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8"/>
            <p:cNvSpPr/>
            <p:nvPr>
              <p:custDataLst>
                <p:tags r:id="rId10"/>
              </p:custDataLst>
            </p:nvPr>
          </p:nvSpPr>
          <p:spPr bwMode="auto">
            <a:xfrm>
              <a:off x="9705" y="3633"/>
              <a:ext cx="2505" cy="2512"/>
            </a:xfrm>
            <a:custGeom>
              <a:avLst/>
              <a:gdLst>
                <a:gd name="T0" fmla="*/ 3511 w 4497"/>
                <a:gd name="T1" fmla="*/ 1809 h 4497"/>
                <a:gd name="T2" fmla="*/ 4497 w 4497"/>
                <a:gd name="T3" fmla="*/ 4497 h 4497"/>
                <a:gd name="T4" fmla="*/ 2624 w 4497"/>
                <a:gd name="T5" fmla="*/ 4497 h 4497"/>
                <a:gd name="T6" fmla="*/ 1776 w 4497"/>
                <a:gd name="T7" fmla="*/ 2721 h 4497"/>
                <a:gd name="T8" fmla="*/ 0 w 4497"/>
                <a:gd name="T9" fmla="*/ 1873 h 4497"/>
                <a:gd name="T10" fmla="*/ 0 w 4497"/>
                <a:gd name="T11" fmla="*/ 0 h 4497"/>
                <a:gd name="T12" fmla="*/ 2687 w 4497"/>
                <a:gd name="T13" fmla="*/ 986 h 4497"/>
                <a:gd name="T14" fmla="*/ 3511 w 4497"/>
                <a:gd name="T15" fmla="*/ 986 h 4497"/>
                <a:gd name="T16" fmla="*/ 3511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1809"/>
                  </a:moveTo>
                  <a:cubicBezTo>
                    <a:pt x="4128" y="2601"/>
                    <a:pt x="4457" y="3544"/>
                    <a:pt x="4497" y="4497"/>
                  </a:cubicBezTo>
                  <a:lnTo>
                    <a:pt x="2624" y="4497"/>
                  </a:lnTo>
                  <a:cubicBezTo>
                    <a:pt x="2558" y="3853"/>
                    <a:pt x="2275" y="3221"/>
                    <a:pt x="1776" y="2721"/>
                  </a:cubicBezTo>
                  <a:cubicBezTo>
                    <a:pt x="1276" y="2222"/>
                    <a:pt x="644" y="1938"/>
                    <a:pt x="0" y="1873"/>
                  </a:cubicBezTo>
                  <a:lnTo>
                    <a:pt x="0" y="0"/>
                  </a:lnTo>
                  <a:cubicBezTo>
                    <a:pt x="953" y="40"/>
                    <a:pt x="1896" y="369"/>
                    <a:pt x="2687" y="986"/>
                  </a:cubicBezTo>
                  <a:lnTo>
                    <a:pt x="3511" y="986"/>
                  </a:lnTo>
                  <a:lnTo>
                    <a:pt x="3511" y="18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1856" tIns="60928" rIns="121856" bIns="60928" numCol="1" anchor="t" anchorCtr="0" compatLnSpc="1"/>
            <a:lstStyle/>
            <a:p>
              <a:endParaRPr lang="zh-CN" altLang="en-US" sz="2485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4" name="TextBox 50"/>
            <p:cNvSpPr txBox="1"/>
            <p:nvPr>
              <p:custDataLst>
                <p:tags r:id="rId11"/>
              </p:custDataLst>
            </p:nvPr>
          </p:nvSpPr>
          <p:spPr>
            <a:xfrm>
              <a:off x="7947" y="4421"/>
              <a:ext cx="302" cy="7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5" dirty="0">
                  <a:solidFill>
                    <a:schemeClr val="lt1"/>
                  </a:solidFill>
                  <a:cs typeface="+mn-ea"/>
                  <a:sym typeface="+mn-lt"/>
                </a:rPr>
                <a:t>1</a:t>
              </a:r>
              <a:endParaRPr lang="en-US" altLang="zh-CN" sz="2935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5" name="TextBox 36"/>
            <p:cNvSpPr txBox="1"/>
            <p:nvPr>
              <p:custDataLst>
                <p:tags r:id="rId12"/>
              </p:custDataLst>
            </p:nvPr>
          </p:nvSpPr>
          <p:spPr>
            <a:xfrm>
              <a:off x="11021" y="4421"/>
              <a:ext cx="302" cy="7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5" dirty="0">
                  <a:solidFill>
                    <a:schemeClr val="lt1"/>
                  </a:solidFill>
                  <a:cs typeface="+mn-ea"/>
                  <a:sym typeface="+mn-lt"/>
                </a:rPr>
                <a:t>2</a:t>
              </a:r>
              <a:endParaRPr lang="en-US" altLang="zh-CN" sz="2935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6" name="TextBox 34"/>
            <p:cNvSpPr txBox="1"/>
            <p:nvPr>
              <p:custDataLst>
                <p:tags r:id="rId13"/>
              </p:custDataLst>
            </p:nvPr>
          </p:nvSpPr>
          <p:spPr>
            <a:xfrm>
              <a:off x="7947" y="7399"/>
              <a:ext cx="302" cy="7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5" dirty="0">
                  <a:solidFill>
                    <a:schemeClr val="lt1"/>
                  </a:solidFill>
                  <a:cs typeface="+mn-ea"/>
                  <a:sym typeface="+mn-lt"/>
                </a:rPr>
                <a:t>4</a:t>
              </a:r>
              <a:endParaRPr lang="en-US" altLang="zh-CN" sz="2935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  <p:sp>
          <p:nvSpPr>
            <p:cNvPr id="17" name="TextBox 32"/>
            <p:cNvSpPr txBox="1"/>
            <p:nvPr>
              <p:custDataLst>
                <p:tags r:id="rId14"/>
              </p:custDataLst>
            </p:nvPr>
          </p:nvSpPr>
          <p:spPr>
            <a:xfrm>
              <a:off x="11021" y="7399"/>
              <a:ext cx="302" cy="7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2935" dirty="0">
                  <a:solidFill>
                    <a:schemeClr val="lt1"/>
                  </a:solidFill>
                  <a:cs typeface="+mn-ea"/>
                  <a:sym typeface="+mn-lt"/>
                </a:rPr>
                <a:t>3</a:t>
              </a:r>
              <a:endParaRPr lang="en-US" altLang="zh-CN" sz="2935" dirty="0">
                <a:solidFill>
                  <a:schemeClr val="lt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文本框 17"/>
          <p:cNvSpPr txBox="1"/>
          <p:nvPr>
            <p:custDataLst>
              <p:tags r:id="rId15"/>
            </p:custDataLst>
          </p:nvPr>
        </p:nvSpPr>
        <p:spPr>
          <a:xfrm>
            <a:off x="-282946475" y="27962860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>
              <a:solidFill>
                <a:schemeClr val="dk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78" y="0"/>
            <a:ext cx="12191122" cy="6865258"/>
          </a:xfrm>
          <a:prstGeom prst="rect">
            <a:avLst/>
          </a:prstGeom>
        </p:spPr>
      </p:pic>
      <p:sp>
        <p:nvSpPr>
          <p:cNvPr id="54" name="矩形 53"/>
          <p:cNvSpPr/>
          <p:nvPr>
            <p:custDataLst>
              <p:tags r:id="rId2"/>
            </p:custDataLst>
          </p:nvPr>
        </p:nvSpPr>
        <p:spPr>
          <a:xfrm>
            <a:off x="0" y="7258"/>
            <a:ext cx="12192000" cy="6858000"/>
          </a:xfrm>
          <a:prstGeom prst="rect">
            <a:avLst/>
          </a:prstGeom>
          <a:solidFill>
            <a:srgbClr val="000C3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4673600" y="2221176"/>
            <a:ext cx="7518400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7" name="Isosceles Triangle 121"/>
          <p:cNvSpPr/>
          <p:nvPr>
            <p:custDataLst>
              <p:tags r:id="rId4"/>
            </p:custDataLst>
          </p:nvPr>
        </p:nvSpPr>
        <p:spPr>
          <a:xfrm rot="18000000">
            <a:off x="8933393" y="2588267"/>
            <a:ext cx="462833" cy="398972"/>
          </a:xfrm>
          <a:prstGeom prst="triangle">
            <a:avLst/>
          </a:prstGeom>
          <a:solidFill>
            <a:schemeClr val="l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60" tIns="43330" rIns="86660" bIns="43330" rtlCol="0" anchor="ctr"/>
          <a:lstStyle/>
          <a:p>
            <a:pPr algn="ctr"/>
            <a:endParaRPr lang="en-US" sz="2400">
              <a:solidFill>
                <a:schemeClr val="lt1"/>
              </a:solidFill>
            </a:endParaRPr>
          </a:p>
        </p:txBody>
      </p:sp>
      <p:sp>
        <p:nvSpPr>
          <p:cNvPr id="28" name="文本框 27"/>
          <p:cNvSpPr txBox="1"/>
          <p:nvPr>
            <p:custDataLst>
              <p:tags r:id="rId5"/>
            </p:custDataLst>
          </p:nvPr>
        </p:nvSpPr>
        <p:spPr>
          <a:xfrm>
            <a:off x="5327111" y="2436825"/>
            <a:ext cx="3794298" cy="911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33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Part </a:t>
            </a:r>
            <a:r>
              <a:rPr lang="en-US" altLang="zh-CN" sz="533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+mn-lt"/>
              </a:rPr>
              <a:t>TWO</a:t>
            </a:r>
            <a:endParaRPr lang="en-US" altLang="zh-CN" sz="533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405755" y="3348355"/>
            <a:ext cx="6411595" cy="12306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4000" b="1" dirty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Source Han Sans SC" panose="020B0500000000000000" pitchFamily="34" charset="-122"/>
              </a:rPr>
              <a:t>国内外研究现状与研究内容</a:t>
            </a:r>
            <a:endParaRPr lang="zh-CN" altLang="en-US" sz="4000" b="1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Source Han Sans SC" panose="020B0500000000000000" pitchFamily="34" charset="-122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4000" b="1" dirty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Source Han Sans SC" panose="020B0500000000000000" pitchFamily="34" charset="-122"/>
            </a:endParaRPr>
          </a:p>
        </p:txBody>
      </p:sp>
      <p:sp>
        <p:nvSpPr>
          <p:cNvPr id="34" name="矩形 33"/>
          <p:cNvSpPr/>
          <p:nvPr>
            <p:custDataLst>
              <p:tags r:id="rId6"/>
            </p:custDataLst>
          </p:nvPr>
        </p:nvSpPr>
        <p:spPr>
          <a:xfrm>
            <a:off x="2210045" y="2221176"/>
            <a:ext cx="2275247" cy="2275247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solidFill>
                <a:schemeClr val="lt1"/>
              </a:solidFill>
            </a:endParaRPr>
          </a:p>
        </p:txBody>
      </p:sp>
      <p:sp>
        <p:nvSpPr>
          <p:cNvPr id="35" name="文本框 34"/>
          <p:cNvSpPr txBox="1"/>
          <p:nvPr>
            <p:custDataLst>
              <p:tags r:id="rId7"/>
            </p:custDataLst>
          </p:nvPr>
        </p:nvSpPr>
        <p:spPr>
          <a:xfrm>
            <a:off x="2963901" y="2482523"/>
            <a:ext cx="860425" cy="1732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665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rPr>
              <a:t>2</a:t>
            </a:r>
            <a:endParaRPr lang="en-US" altLang="zh-CN" sz="10665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23164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国内外研究现状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933065" y="1312545"/>
            <a:ext cx="2893060" cy="1549400"/>
            <a:chOff x="4619" y="2067"/>
            <a:chExt cx="4556" cy="2440"/>
          </a:xfrm>
        </p:grpSpPr>
        <p:sp>
          <p:nvSpPr>
            <p:cNvPr id="62" name="椭圆 61"/>
            <p:cNvSpPr/>
            <p:nvPr>
              <p:custDataLst>
                <p:tags r:id="rId2"/>
              </p:custDataLst>
            </p:nvPr>
          </p:nvSpPr>
          <p:spPr>
            <a:xfrm>
              <a:off x="4619" y="2443"/>
              <a:ext cx="455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67" name="任意多边形 66"/>
            <p:cNvSpPr/>
            <p:nvPr>
              <p:custDataLst>
                <p:tags r:id="rId3"/>
              </p:custDataLst>
            </p:nvPr>
          </p:nvSpPr>
          <p:spPr>
            <a:xfrm>
              <a:off x="8094" y="2126"/>
              <a:ext cx="630" cy="365"/>
            </a:xfrm>
            <a:custGeom>
              <a:avLst/>
              <a:gdLst>
                <a:gd name="connsiteX0" fmla="*/ 367678 w 370875"/>
                <a:gd name="connsiteY0" fmla="*/ 140677 h 140677"/>
                <a:gd name="connsiteX1" fmla="*/ 370875 w 370875"/>
                <a:gd name="connsiteY1" fmla="*/ 0 h 140677"/>
                <a:gd name="connsiteX2" fmla="*/ 0 w 370875"/>
                <a:gd name="connsiteY2" fmla="*/ 134282 h 140677"/>
                <a:gd name="connsiteX3" fmla="*/ 367678 w 370875"/>
                <a:gd name="connsiteY3" fmla="*/ 140677 h 140677"/>
                <a:gd name="connsiteX0-1" fmla="*/ 367678 w 370875"/>
                <a:gd name="connsiteY0-2" fmla="*/ 232793 h 232793"/>
                <a:gd name="connsiteX1-3" fmla="*/ 370875 w 370875"/>
                <a:gd name="connsiteY1-4" fmla="*/ 92116 h 232793"/>
                <a:gd name="connsiteX2-5" fmla="*/ 0 w 370875"/>
                <a:gd name="connsiteY2-6" fmla="*/ 226398 h 232793"/>
                <a:gd name="connsiteX3-7" fmla="*/ 367678 w 370875"/>
                <a:gd name="connsiteY3-8" fmla="*/ 232793 h 232793"/>
                <a:gd name="connsiteX0-9" fmla="*/ 367678 w 370875"/>
                <a:gd name="connsiteY0-10" fmla="*/ 233290 h 233290"/>
                <a:gd name="connsiteX1-11" fmla="*/ 370875 w 370875"/>
                <a:gd name="connsiteY1-12" fmla="*/ 92613 h 233290"/>
                <a:gd name="connsiteX2-13" fmla="*/ 0 w 370875"/>
                <a:gd name="connsiteY2-14" fmla="*/ 226895 h 233290"/>
                <a:gd name="connsiteX3-15" fmla="*/ 367678 w 370875"/>
                <a:gd name="connsiteY3-16" fmla="*/ 233290 h 233290"/>
                <a:gd name="connsiteX0-17" fmla="*/ 367678 w 370875"/>
                <a:gd name="connsiteY0-18" fmla="*/ 229170 h 229170"/>
                <a:gd name="connsiteX1-19" fmla="*/ 370875 w 370875"/>
                <a:gd name="connsiteY1-20" fmla="*/ 88493 h 229170"/>
                <a:gd name="connsiteX2-21" fmla="*/ 0 w 370875"/>
                <a:gd name="connsiteY2-22" fmla="*/ 222775 h 229170"/>
                <a:gd name="connsiteX3-23" fmla="*/ 367678 w 370875"/>
                <a:gd name="connsiteY3-24" fmla="*/ 229170 h 229170"/>
                <a:gd name="connsiteX0-25" fmla="*/ 386861 w 390058"/>
                <a:gd name="connsiteY0-26" fmla="*/ 227542 h 230739"/>
                <a:gd name="connsiteX1-27" fmla="*/ 390058 w 390058"/>
                <a:gd name="connsiteY1-28" fmla="*/ 86865 h 230739"/>
                <a:gd name="connsiteX2-29" fmla="*/ 0 w 390058"/>
                <a:gd name="connsiteY2-30" fmla="*/ 230739 h 230739"/>
                <a:gd name="connsiteX3-31" fmla="*/ 386861 w 390058"/>
                <a:gd name="connsiteY3-32" fmla="*/ 227542 h 230739"/>
                <a:gd name="connsiteX0-33" fmla="*/ 386861 w 390058"/>
                <a:gd name="connsiteY0-34" fmla="*/ 231640 h 234837"/>
                <a:gd name="connsiteX1-35" fmla="*/ 390058 w 390058"/>
                <a:gd name="connsiteY1-36" fmla="*/ 90963 h 234837"/>
                <a:gd name="connsiteX2-37" fmla="*/ 0 w 390058"/>
                <a:gd name="connsiteY2-38" fmla="*/ 234837 h 234837"/>
                <a:gd name="connsiteX3-39" fmla="*/ 386861 w 390058"/>
                <a:gd name="connsiteY3-40" fmla="*/ 231640 h 234837"/>
                <a:gd name="connsiteX0-41" fmla="*/ 386861 w 397219"/>
                <a:gd name="connsiteY0-42" fmla="*/ 231640 h 234837"/>
                <a:gd name="connsiteX1-43" fmla="*/ 390058 w 397219"/>
                <a:gd name="connsiteY1-44" fmla="*/ 90963 h 234837"/>
                <a:gd name="connsiteX2-45" fmla="*/ 0 w 397219"/>
                <a:gd name="connsiteY2-46" fmla="*/ 234837 h 234837"/>
                <a:gd name="connsiteX3-47" fmla="*/ 386861 w 397219"/>
                <a:gd name="connsiteY3-48" fmla="*/ 231640 h 234837"/>
                <a:gd name="connsiteX0-49" fmla="*/ 386861 w 401264"/>
                <a:gd name="connsiteY0-50" fmla="*/ 231640 h 234837"/>
                <a:gd name="connsiteX1-51" fmla="*/ 390058 w 401264"/>
                <a:gd name="connsiteY1-52" fmla="*/ 90963 h 234837"/>
                <a:gd name="connsiteX2-53" fmla="*/ 0 w 401264"/>
                <a:gd name="connsiteY2-54" fmla="*/ 234837 h 234837"/>
                <a:gd name="connsiteX3-55" fmla="*/ 386861 w 401264"/>
                <a:gd name="connsiteY3-56" fmla="*/ 231640 h 234837"/>
                <a:gd name="connsiteX0-57" fmla="*/ 386861 w 406990"/>
                <a:gd name="connsiteY0-58" fmla="*/ 231640 h 234837"/>
                <a:gd name="connsiteX1-59" fmla="*/ 390058 w 406990"/>
                <a:gd name="connsiteY1-60" fmla="*/ 90963 h 234837"/>
                <a:gd name="connsiteX2-61" fmla="*/ 0 w 406990"/>
                <a:gd name="connsiteY2-62" fmla="*/ 234837 h 234837"/>
                <a:gd name="connsiteX3-63" fmla="*/ 386861 w 406990"/>
                <a:gd name="connsiteY3-64" fmla="*/ 231640 h 234837"/>
                <a:gd name="connsiteX0-65" fmla="*/ 386861 w 400092"/>
                <a:gd name="connsiteY0-66" fmla="*/ 231640 h 234837"/>
                <a:gd name="connsiteX1-67" fmla="*/ 390058 w 400092"/>
                <a:gd name="connsiteY1-68" fmla="*/ 90963 h 234837"/>
                <a:gd name="connsiteX2-69" fmla="*/ 0 w 400092"/>
                <a:gd name="connsiteY2-70" fmla="*/ 234837 h 234837"/>
                <a:gd name="connsiteX3-71" fmla="*/ 386861 w 400092"/>
                <a:gd name="connsiteY3-72" fmla="*/ 231640 h 234837"/>
                <a:gd name="connsiteX0-73" fmla="*/ 386861 w 400092"/>
                <a:gd name="connsiteY0-74" fmla="*/ 231640 h 234837"/>
                <a:gd name="connsiteX1-75" fmla="*/ 390058 w 400092"/>
                <a:gd name="connsiteY1-76" fmla="*/ 90963 h 234837"/>
                <a:gd name="connsiteX2-77" fmla="*/ 0 w 400092"/>
                <a:gd name="connsiteY2-78" fmla="*/ 234837 h 234837"/>
                <a:gd name="connsiteX3-79" fmla="*/ 386861 w 400092"/>
                <a:gd name="connsiteY3-80" fmla="*/ 231640 h 234837"/>
                <a:gd name="connsiteX0-81" fmla="*/ 386861 w 400092"/>
                <a:gd name="connsiteY0-82" fmla="*/ 228587 h 231784"/>
                <a:gd name="connsiteX1-83" fmla="*/ 390058 w 400092"/>
                <a:gd name="connsiteY1-84" fmla="*/ 87910 h 231784"/>
                <a:gd name="connsiteX2-85" fmla="*/ 0 w 400092"/>
                <a:gd name="connsiteY2-86" fmla="*/ 231784 h 231784"/>
                <a:gd name="connsiteX3-87" fmla="*/ 386861 w 400092"/>
                <a:gd name="connsiteY3-88" fmla="*/ 228587 h 2317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400092" h="231784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68" name="任意多边形 67"/>
            <p:cNvSpPr/>
            <p:nvPr>
              <p:custDataLst>
                <p:tags r:id="rId4"/>
              </p:custDataLst>
            </p:nvPr>
          </p:nvSpPr>
          <p:spPr>
            <a:xfrm>
              <a:off x="5518" y="2067"/>
              <a:ext cx="3174" cy="2441"/>
            </a:xfrm>
            <a:custGeom>
              <a:avLst/>
              <a:gdLst>
                <a:gd name="connsiteX0" fmla="*/ 0 w 2042024"/>
                <a:gd name="connsiteY0" fmla="*/ 1566371 h 1570472"/>
                <a:gd name="connsiteX1" fmla="*/ 959505 w 2042024"/>
                <a:gd name="connsiteY1" fmla="*/ 0 h 1570472"/>
                <a:gd name="connsiteX2" fmla="*/ 1943613 w 2042024"/>
                <a:gd name="connsiteY2" fmla="*/ 24603 h 1570472"/>
                <a:gd name="connsiteX3" fmla="*/ 2042024 w 2042024"/>
                <a:gd name="connsiteY3" fmla="*/ 106612 h 1570472"/>
                <a:gd name="connsiteX4" fmla="*/ 1021012 w 2042024"/>
                <a:gd name="connsiteY4" fmla="*/ 1570472 h 1570472"/>
                <a:gd name="connsiteX5" fmla="*/ 0 w 2042024"/>
                <a:gd name="connsiteY5" fmla="*/ 1566371 h 1570472"/>
                <a:gd name="connsiteX0-1" fmla="*/ 0 w 2029722"/>
                <a:gd name="connsiteY0-2" fmla="*/ 1574572 h 1574572"/>
                <a:gd name="connsiteX1-3" fmla="*/ 947203 w 2029722"/>
                <a:gd name="connsiteY1-4" fmla="*/ 0 h 1574572"/>
                <a:gd name="connsiteX2-5" fmla="*/ 1931311 w 2029722"/>
                <a:gd name="connsiteY2-6" fmla="*/ 24603 h 1574572"/>
                <a:gd name="connsiteX3-7" fmla="*/ 2029722 w 2029722"/>
                <a:gd name="connsiteY3-8" fmla="*/ 106612 h 1574572"/>
                <a:gd name="connsiteX4-9" fmla="*/ 1008710 w 2029722"/>
                <a:gd name="connsiteY4-10" fmla="*/ 1570472 h 1574572"/>
                <a:gd name="connsiteX5-11" fmla="*/ 0 w 2029722"/>
                <a:gd name="connsiteY5-12" fmla="*/ 1574572 h 1574572"/>
                <a:gd name="connsiteX0-13" fmla="*/ 0 w 2029722"/>
                <a:gd name="connsiteY0-14" fmla="*/ 1574572 h 1574572"/>
                <a:gd name="connsiteX1-15" fmla="*/ 947203 w 2029722"/>
                <a:gd name="connsiteY1-16" fmla="*/ 0 h 1574572"/>
                <a:gd name="connsiteX2-17" fmla="*/ 1931311 w 2029722"/>
                <a:gd name="connsiteY2-18" fmla="*/ 24603 h 1574572"/>
                <a:gd name="connsiteX3-19" fmla="*/ 2029722 w 2029722"/>
                <a:gd name="connsiteY3-20" fmla="*/ 106612 h 1574572"/>
                <a:gd name="connsiteX4-21" fmla="*/ 1008710 w 2029722"/>
                <a:gd name="connsiteY4-22" fmla="*/ 1570472 h 1574572"/>
                <a:gd name="connsiteX5-23" fmla="*/ 0 w 2029722"/>
                <a:gd name="connsiteY5-24" fmla="*/ 1574572 h 1574572"/>
                <a:gd name="connsiteX0-25" fmla="*/ 0 w 2029722"/>
                <a:gd name="connsiteY0-26" fmla="*/ 1574572 h 1574572"/>
                <a:gd name="connsiteX1-27" fmla="*/ 947203 w 2029722"/>
                <a:gd name="connsiteY1-28" fmla="*/ 0 h 1574572"/>
                <a:gd name="connsiteX2-29" fmla="*/ 1931311 w 2029722"/>
                <a:gd name="connsiteY2-30" fmla="*/ 24603 h 1574572"/>
                <a:gd name="connsiteX3-31" fmla="*/ 2029722 w 2029722"/>
                <a:gd name="connsiteY3-32" fmla="*/ 106612 h 1574572"/>
                <a:gd name="connsiteX4-33" fmla="*/ 1008710 w 2029722"/>
                <a:gd name="connsiteY4-34" fmla="*/ 1570472 h 1574572"/>
                <a:gd name="connsiteX5-35" fmla="*/ 0 w 2029722"/>
                <a:gd name="connsiteY5-36" fmla="*/ 1574572 h 1574572"/>
                <a:gd name="connsiteX0-37" fmla="*/ 0 w 2029722"/>
                <a:gd name="connsiteY0-38" fmla="*/ 1574572 h 1574572"/>
                <a:gd name="connsiteX1-39" fmla="*/ 947203 w 2029722"/>
                <a:gd name="connsiteY1-40" fmla="*/ 0 h 1574572"/>
                <a:gd name="connsiteX2-41" fmla="*/ 1931311 w 2029722"/>
                <a:gd name="connsiteY2-42" fmla="*/ 24603 h 1574572"/>
                <a:gd name="connsiteX3-43" fmla="*/ 2029722 w 2029722"/>
                <a:gd name="connsiteY3-44" fmla="*/ 106612 h 1574572"/>
                <a:gd name="connsiteX4-45" fmla="*/ 1008710 w 2029722"/>
                <a:gd name="connsiteY4-46" fmla="*/ 1570472 h 1574572"/>
                <a:gd name="connsiteX5-47" fmla="*/ 0 w 2029722"/>
                <a:gd name="connsiteY5-48" fmla="*/ 1574572 h 1574572"/>
                <a:gd name="connsiteX0-49" fmla="*/ 0 w 2029722"/>
                <a:gd name="connsiteY0-50" fmla="*/ 1574572 h 1574572"/>
                <a:gd name="connsiteX1-51" fmla="*/ 947203 w 2029722"/>
                <a:gd name="connsiteY1-52" fmla="*/ 0 h 1574572"/>
                <a:gd name="connsiteX2-53" fmla="*/ 1931311 w 2029722"/>
                <a:gd name="connsiteY2-54" fmla="*/ 24603 h 1574572"/>
                <a:gd name="connsiteX3-55" fmla="*/ 2029722 w 2029722"/>
                <a:gd name="connsiteY3-56" fmla="*/ 106612 h 1574572"/>
                <a:gd name="connsiteX4-57" fmla="*/ 1008710 w 2029722"/>
                <a:gd name="connsiteY4-58" fmla="*/ 1570472 h 1574572"/>
                <a:gd name="connsiteX5-59" fmla="*/ 0 w 2029722"/>
                <a:gd name="connsiteY5-60" fmla="*/ 1574572 h 1574572"/>
                <a:gd name="connsiteX0-61" fmla="*/ 0 w 2029722"/>
                <a:gd name="connsiteY0-62" fmla="*/ 1574572 h 1574572"/>
                <a:gd name="connsiteX1-63" fmla="*/ 947203 w 2029722"/>
                <a:gd name="connsiteY1-64" fmla="*/ 0 h 1574572"/>
                <a:gd name="connsiteX2-65" fmla="*/ 1931311 w 2029722"/>
                <a:gd name="connsiteY2-66" fmla="*/ 24603 h 1574572"/>
                <a:gd name="connsiteX3-67" fmla="*/ 2009219 w 2029722"/>
                <a:gd name="connsiteY3-68" fmla="*/ 57406 h 1574572"/>
                <a:gd name="connsiteX4-69" fmla="*/ 2029722 w 2029722"/>
                <a:gd name="connsiteY4-70" fmla="*/ 106612 h 1574572"/>
                <a:gd name="connsiteX5-71" fmla="*/ 1008710 w 2029722"/>
                <a:gd name="connsiteY5-72" fmla="*/ 1570472 h 1574572"/>
                <a:gd name="connsiteX6" fmla="*/ 0 w 2029722"/>
                <a:gd name="connsiteY6" fmla="*/ 1574572 h 1574572"/>
                <a:gd name="connsiteX0-73" fmla="*/ 0 w 2029722"/>
                <a:gd name="connsiteY0-74" fmla="*/ 1574572 h 1574572"/>
                <a:gd name="connsiteX1-75" fmla="*/ 947203 w 2029722"/>
                <a:gd name="connsiteY1-76" fmla="*/ 0 h 1574572"/>
                <a:gd name="connsiteX2-77" fmla="*/ 1931311 w 2029722"/>
                <a:gd name="connsiteY2-78" fmla="*/ 24603 h 1574572"/>
                <a:gd name="connsiteX3-79" fmla="*/ 2009219 w 2029722"/>
                <a:gd name="connsiteY3-80" fmla="*/ 57406 h 1574572"/>
                <a:gd name="connsiteX4-81" fmla="*/ 2029722 w 2029722"/>
                <a:gd name="connsiteY4-82" fmla="*/ 106612 h 1574572"/>
                <a:gd name="connsiteX5-83" fmla="*/ 1008710 w 2029722"/>
                <a:gd name="connsiteY5-84" fmla="*/ 1570472 h 1574572"/>
                <a:gd name="connsiteX6-85" fmla="*/ 0 w 2029722"/>
                <a:gd name="connsiteY6-86" fmla="*/ 1574572 h 1574572"/>
                <a:gd name="connsiteX0-87" fmla="*/ 0 w 2029722"/>
                <a:gd name="connsiteY0-88" fmla="*/ 1574572 h 1574572"/>
                <a:gd name="connsiteX1-89" fmla="*/ 947203 w 2029722"/>
                <a:gd name="connsiteY1-90" fmla="*/ 0 h 1574572"/>
                <a:gd name="connsiteX2-91" fmla="*/ 1931311 w 2029722"/>
                <a:gd name="connsiteY2-92" fmla="*/ 24603 h 1574572"/>
                <a:gd name="connsiteX3-93" fmla="*/ 2009219 w 2029722"/>
                <a:gd name="connsiteY3-94" fmla="*/ 57406 h 1574572"/>
                <a:gd name="connsiteX4-95" fmla="*/ 2029722 w 2029722"/>
                <a:gd name="connsiteY4-96" fmla="*/ 106612 h 1574572"/>
                <a:gd name="connsiteX5-97" fmla="*/ 1029212 w 2029722"/>
                <a:gd name="connsiteY5-98" fmla="*/ 1566371 h 1574572"/>
                <a:gd name="connsiteX6-99" fmla="*/ 0 w 2029722"/>
                <a:gd name="connsiteY6-100" fmla="*/ 1574572 h 1574572"/>
                <a:gd name="connsiteX0-101" fmla="*/ 0 w 2029722"/>
                <a:gd name="connsiteY0-102" fmla="*/ 1574572 h 1574572"/>
                <a:gd name="connsiteX1-103" fmla="*/ 947203 w 2029722"/>
                <a:gd name="connsiteY1-104" fmla="*/ 0 h 1574572"/>
                <a:gd name="connsiteX2-105" fmla="*/ 1931311 w 2029722"/>
                <a:gd name="connsiteY2-106" fmla="*/ 24603 h 1574572"/>
                <a:gd name="connsiteX3-107" fmla="*/ 2009219 w 2029722"/>
                <a:gd name="connsiteY3-108" fmla="*/ 57406 h 1574572"/>
                <a:gd name="connsiteX4-109" fmla="*/ 2029722 w 2029722"/>
                <a:gd name="connsiteY4-110" fmla="*/ 106612 h 1574572"/>
                <a:gd name="connsiteX5-111" fmla="*/ 1029212 w 2029722"/>
                <a:gd name="connsiteY5-112" fmla="*/ 1566371 h 1574572"/>
                <a:gd name="connsiteX6-113" fmla="*/ 0 w 2029722"/>
                <a:gd name="connsiteY6-114" fmla="*/ 1574572 h 1574572"/>
                <a:gd name="connsiteX0-115" fmla="*/ 0 w 2112234"/>
                <a:gd name="connsiteY0-116" fmla="*/ 1602749 h 1602749"/>
                <a:gd name="connsiteX1-117" fmla="*/ 947203 w 2112234"/>
                <a:gd name="connsiteY1-118" fmla="*/ 28177 h 1602749"/>
                <a:gd name="connsiteX2-119" fmla="*/ 1931311 w 2112234"/>
                <a:gd name="connsiteY2-120" fmla="*/ 52780 h 1602749"/>
                <a:gd name="connsiteX3-121" fmla="*/ 2029722 w 2112234"/>
                <a:gd name="connsiteY3-122" fmla="*/ 134789 h 1602749"/>
                <a:gd name="connsiteX4-123" fmla="*/ 1029212 w 2112234"/>
                <a:gd name="connsiteY4-124" fmla="*/ 1594548 h 1602749"/>
                <a:gd name="connsiteX5-125" fmla="*/ 0 w 2112234"/>
                <a:gd name="connsiteY5-126" fmla="*/ 1602749 h 1602749"/>
                <a:gd name="connsiteX0-127" fmla="*/ 0 w 2094991"/>
                <a:gd name="connsiteY0-128" fmla="*/ 1602749 h 1602749"/>
                <a:gd name="connsiteX1-129" fmla="*/ 947203 w 2094991"/>
                <a:gd name="connsiteY1-130" fmla="*/ 28177 h 1602749"/>
                <a:gd name="connsiteX2-131" fmla="*/ 1931311 w 2094991"/>
                <a:gd name="connsiteY2-132" fmla="*/ 52780 h 1602749"/>
                <a:gd name="connsiteX3-133" fmla="*/ 2029722 w 2094991"/>
                <a:gd name="connsiteY3-134" fmla="*/ 134789 h 1602749"/>
                <a:gd name="connsiteX4-135" fmla="*/ 1029212 w 2094991"/>
                <a:gd name="connsiteY4-136" fmla="*/ 1594548 h 1602749"/>
                <a:gd name="connsiteX5-137" fmla="*/ 0 w 2094991"/>
                <a:gd name="connsiteY5-138" fmla="*/ 1602749 h 1602749"/>
                <a:gd name="connsiteX0-139" fmla="*/ 0 w 2029722"/>
                <a:gd name="connsiteY0-140" fmla="*/ 1574572 h 1574572"/>
                <a:gd name="connsiteX1-141" fmla="*/ 947203 w 2029722"/>
                <a:gd name="connsiteY1-142" fmla="*/ 0 h 1574572"/>
                <a:gd name="connsiteX2-143" fmla="*/ 1931311 w 2029722"/>
                <a:gd name="connsiteY2-144" fmla="*/ 24603 h 1574572"/>
                <a:gd name="connsiteX3-145" fmla="*/ 2029722 w 2029722"/>
                <a:gd name="connsiteY3-146" fmla="*/ 106612 h 1574572"/>
                <a:gd name="connsiteX4-147" fmla="*/ 1029212 w 2029722"/>
                <a:gd name="connsiteY4-148" fmla="*/ 1566371 h 1574572"/>
                <a:gd name="connsiteX5-149" fmla="*/ 0 w 2029722"/>
                <a:gd name="connsiteY5-150" fmla="*/ 1574572 h 1574572"/>
                <a:gd name="connsiteX0-151" fmla="*/ 0 w 2029722"/>
                <a:gd name="connsiteY0-152" fmla="*/ 1574572 h 1574572"/>
                <a:gd name="connsiteX1-153" fmla="*/ 947203 w 2029722"/>
                <a:gd name="connsiteY1-154" fmla="*/ 0 h 1574572"/>
                <a:gd name="connsiteX2-155" fmla="*/ 1931311 w 2029722"/>
                <a:gd name="connsiteY2-156" fmla="*/ 24603 h 1574572"/>
                <a:gd name="connsiteX3-157" fmla="*/ 2029722 w 2029722"/>
                <a:gd name="connsiteY3-158" fmla="*/ 106612 h 1574572"/>
                <a:gd name="connsiteX4-159" fmla="*/ 1029212 w 2029722"/>
                <a:gd name="connsiteY4-160" fmla="*/ 1566371 h 1574572"/>
                <a:gd name="connsiteX5-161" fmla="*/ 0 w 2029722"/>
                <a:gd name="connsiteY5-162" fmla="*/ 1574572 h 1574572"/>
                <a:gd name="connsiteX0-163" fmla="*/ 0 w 2026763"/>
                <a:gd name="connsiteY0-164" fmla="*/ 1574572 h 1574572"/>
                <a:gd name="connsiteX1-165" fmla="*/ 947203 w 2026763"/>
                <a:gd name="connsiteY1-166" fmla="*/ 0 h 1574572"/>
                <a:gd name="connsiteX2-167" fmla="*/ 1931311 w 2026763"/>
                <a:gd name="connsiteY2-168" fmla="*/ 24603 h 1574572"/>
                <a:gd name="connsiteX3-169" fmla="*/ 2026763 w 2026763"/>
                <a:gd name="connsiteY3-170" fmla="*/ 118448 h 1574572"/>
                <a:gd name="connsiteX4-171" fmla="*/ 1029212 w 2026763"/>
                <a:gd name="connsiteY4-172" fmla="*/ 1566371 h 1574572"/>
                <a:gd name="connsiteX5-173" fmla="*/ 0 w 2026763"/>
                <a:gd name="connsiteY5-174" fmla="*/ 1574572 h 1574572"/>
                <a:gd name="connsiteX0-175" fmla="*/ 0 w 2016965"/>
                <a:gd name="connsiteY0-176" fmla="*/ 1568040 h 1568040"/>
                <a:gd name="connsiteX1-177" fmla="*/ 937405 w 2016965"/>
                <a:gd name="connsiteY1-178" fmla="*/ 0 h 1568040"/>
                <a:gd name="connsiteX2-179" fmla="*/ 1921513 w 2016965"/>
                <a:gd name="connsiteY2-180" fmla="*/ 24603 h 1568040"/>
                <a:gd name="connsiteX3-181" fmla="*/ 2016965 w 2016965"/>
                <a:gd name="connsiteY3-182" fmla="*/ 118448 h 1568040"/>
                <a:gd name="connsiteX4-183" fmla="*/ 1019414 w 2016965"/>
                <a:gd name="connsiteY4-184" fmla="*/ 1566371 h 1568040"/>
                <a:gd name="connsiteX5-185" fmla="*/ 0 w 2016965"/>
                <a:gd name="connsiteY5-186" fmla="*/ 1568040 h 1568040"/>
                <a:gd name="connsiteX0-187" fmla="*/ 0 w 2016965"/>
                <a:gd name="connsiteY0-188" fmla="*/ 1550198 h 1550198"/>
                <a:gd name="connsiteX1-189" fmla="*/ 932945 w 2016965"/>
                <a:gd name="connsiteY1-190" fmla="*/ 0 h 1550198"/>
                <a:gd name="connsiteX2-191" fmla="*/ 1921513 w 2016965"/>
                <a:gd name="connsiteY2-192" fmla="*/ 6761 h 1550198"/>
                <a:gd name="connsiteX3-193" fmla="*/ 2016965 w 2016965"/>
                <a:gd name="connsiteY3-194" fmla="*/ 100606 h 1550198"/>
                <a:gd name="connsiteX4-195" fmla="*/ 1019414 w 2016965"/>
                <a:gd name="connsiteY4-196" fmla="*/ 1548529 h 1550198"/>
                <a:gd name="connsiteX5-197" fmla="*/ 0 w 2016965"/>
                <a:gd name="connsiteY5-198" fmla="*/ 1550198 h 1550198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16965" h="1550198">
                  <a:moveTo>
                    <a:pt x="0" y="1550198"/>
                  </a:moveTo>
                  <a:cubicBezTo>
                    <a:pt x="656072" y="156046"/>
                    <a:pt x="633613" y="123013"/>
                    <a:pt x="932945" y="0"/>
                  </a:cubicBezTo>
                  <a:lnTo>
                    <a:pt x="1921513" y="6761"/>
                  </a:lnTo>
                  <a:cubicBezTo>
                    <a:pt x="1975726" y="34055"/>
                    <a:pt x="1988721" y="50814"/>
                    <a:pt x="2016965" y="100606"/>
                  </a:cubicBezTo>
                  <a:cubicBezTo>
                    <a:pt x="1738135" y="-198728"/>
                    <a:pt x="1269541" y="1097480"/>
                    <a:pt x="1019414" y="1548529"/>
                  </a:cubicBezTo>
                  <a:lnTo>
                    <a:pt x="0" y="15501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69" name="Freeform 16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6577" y="2992"/>
              <a:ext cx="568" cy="500"/>
            </a:xfrm>
            <a:custGeom>
              <a:avLst/>
              <a:gdLst>
                <a:gd name="T0" fmla="*/ 683 w 735"/>
                <a:gd name="T1" fmla="*/ 536 h 647"/>
                <a:gd name="T2" fmla="*/ 648 w 735"/>
                <a:gd name="T3" fmla="*/ 114 h 647"/>
                <a:gd name="T4" fmla="*/ 90 w 735"/>
                <a:gd name="T5" fmla="*/ 536 h 647"/>
                <a:gd name="T6" fmla="*/ 55 w 735"/>
                <a:gd name="T7" fmla="*/ 114 h 647"/>
                <a:gd name="T8" fmla="*/ 36 w 735"/>
                <a:gd name="T9" fmla="*/ 0 h 647"/>
                <a:gd name="T10" fmla="*/ 735 w 735"/>
                <a:gd name="T11" fmla="*/ 114 h 647"/>
                <a:gd name="T12" fmla="*/ 683 w 735"/>
                <a:gd name="T13" fmla="*/ 114 h 647"/>
                <a:gd name="T14" fmla="*/ 334 w 735"/>
                <a:gd name="T15" fmla="*/ 217 h 647"/>
                <a:gd name="T16" fmla="*/ 284 w 735"/>
                <a:gd name="T17" fmla="*/ 291 h 647"/>
                <a:gd name="T18" fmla="*/ 334 w 735"/>
                <a:gd name="T19" fmla="*/ 340 h 647"/>
                <a:gd name="T20" fmla="*/ 404 w 735"/>
                <a:gd name="T21" fmla="*/ 291 h 647"/>
                <a:gd name="T22" fmla="*/ 456 w 735"/>
                <a:gd name="T23" fmla="*/ 217 h 647"/>
                <a:gd name="T24" fmla="*/ 404 w 735"/>
                <a:gd name="T25" fmla="*/ 168 h 647"/>
                <a:gd name="T26" fmla="*/ 334 w 735"/>
                <a:gd name="T27" fmla="*/ 168 h 647"/>
                <a:gd name="T28" fmla="*/ 279 w 735"/>
                <a:gd name="T29" fmla="*/ 565 h 647"/>
                <a:gd name="T30" fmla="*/ 15 w 735"/>
                <a:gd name="T31" fmla="*/ 647 h 647"/>
                <a:gd name="T32" fmla="*/ 215 w 735"/>
                <a:gd name="T33" fmla="*/ 624 h 647"/>
                <a:gd name="T34" fmla="*/ 237 w 735"/>
                <a:gd name="T35" fmla="*/ 600 h 647"/>
                <a:gd name="T36" fmla="*/ 256 w 735"/>
                <a:gd name="T37" fmla="*/ 576 h 647"/>
                <a:gd name="T38" fmla="*/ 475 w 735"/>
                <a:gd name="T39" fmla="*/ 600 h 647"/>
                <a:gd name="T40" fmla="*/ 499 w 735"/>
                <a:gd name="T41" fmla="*/ 624 h 647"/>
                <a:gd name="T42" fmla="*/ 518 w 735"/>
                <a:gd name="T43" fmla="*/ 647 h 647"/>
                <a:gd name="T44" fmla="*/ 723 w 735"/>
                <a:gd name="T45" fmla="*/ 565 h 647"/>
                <a:gd name="T46" fmla="*/ 452 w 735"/>
                <a:gd name="T47" fmla="*/ 395 h 647"/>
                <a:gd name="T48" fmla="*/ 279 w 735"/>
                <a:gd name="T49" fmla="*/ 395 h 647"/>
                <a:gd name="T50" fmla="*/ 513 w 735"/>
                <a:gd name="T51" fmla="*/ 484 h 647"/>
                <a:gd name="T52" fmla="*/ 589 w 735"/>
                <a:gd name="T53" fmla="*/ 395 h 647"/>
                <a:gd name="T54" fmla="*/ 513 w 735"/>
                <a:gd name="T55" fmla="*/ 395 h 647"/>
                <a:gd name="T56" fmla="*/ 513 w 735"/>
                <a:gd name="T57" fmla="*/ 314 h 647"/>
                <a:gd name="T58" fmla="*/ 589 w 735"/>
                <a:gd name="T59" fmla="*/ 225 h 647"/>
                <a:gd name="T60" fmla="*/ 513 w 735"/>
                <a:gd name="T61" fmla="*/ 225 h 647"/>
                <a:gd name="T62" fmla="*/ 142 w 735"/>
                <a:gd name="T63" fmla="*/ 314 h 647"/>
                <a:gd name="T64" fmla="*/ 218 w 735"/>
                <a:gd name="T65" fmla="*/ 225 h 647"/>
                <a:gd name="T66" fmla="*/ 142 w 735"/>
                <a:gd name="T67" fmla="*/ 225 h 647"/>
                <a:gd name="T68" fmla="*/ 142 w 735"/>
                <a:gd name="T69" fmla="*/ 484 h 647"/>
                <a:gd name="T70" fmla="*/ 218 w 735"/>
                <a:gd name="T71" fmla="*/ 395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35" h="647">
                  <a:moveTo>
                    <a:pt x="683" y="114"/>
                  </a:moveTo>
                  <a:lnTo>
                    <a:pt x="683" y="536"/>
                  </a:lnTo>
                  <a:lnTo>
                    <a:pt x="648" y="536"/>
                  </a:lnTo>
                  <a:lnTo>
                    <a:pt x="648" y="114"/>
                  </a:lnTo>
                  <a:lnTo>
                    <a:pt x="90" y="114"/>
                  </a:lnTo>
                  <a:lnTo>
                    <a:pt x="90" y="536"/>
                  </a:lnTo>
                  <a:lnTo>
                    <a:pt x="55" y="536"/>
                  </a:lnTo>
                  <a:lnTo>
                    <a:pt x="55" y="114"/>
                  </a:lnTo>
                  <a:lnTo>
                    <a:pt x="0" y="114"/>
                  </a:lnTo>
                  <a:lnTo>
                    <a:pt x="36" y="0"/>
                  </a:lnTo>
                  <a:lnTo>
                    <a:pt x="700" y="0"/>
                  </a:lnTo>
                  <a:lnTo>
                    <a:pt x="735" y="114"/>
                  </a:lnTo>
                  <a:lnTo>
                    <a:pt x="683" y="114"/>
                  </a:lnTo>
                  <a:lnTo>
                    <a:pt x="683" y="114"/>
                  </a:lnTo>
                  <a:close/>
                  <a:moveTo>
                    <a:pt x="334" y="168"/>
                  </a:moveTo>
                  <a:lnTo>
                    <a:pt x="334" y="217"/>
                  </a:lnTo>
                  <a:lnTo>
                    <a:pt x="284" y="217"/>
                  </a:lnTo>
                  <a:lnTo>
                    <a:pt x="284" y="291"/>
                  </a:lnTo>
                  <a:lnTo>
                    <a:pt x="334" y="291"/>
                  </a:lnTo>
                  <a:lnTo>
                    <a:pt x="334" y="340"/>
                  </a:lnTo>
                  <a:lnTo>
                    <a:pt x="404" y="340"/>
                  </a:lnTo>
                  <a:lnTo>
                    <a:pt x="404" y="291"/>
                  </a:lnTo>
                  <a:lnTo>
                    <a:pt x="456" y="291"/>
                  </a:lnTo>
                  <a:lnTo>
                    <a:pt x="456" y="217"/>
                  </a:lnTo>
                  <a:lnTo>
                    <a:pt x="404" y="217"/>
                  </a:lnTo>
                  <a:lnTo>
                    <a:pt x="404" y="168"/>
                  </a:lnTo>
                  <a:lnTo>
                    <a:pt x="334" y="168"/>
                  </a:lnTo>
                  <a:lnTo>
                    <a:pt x="334" y="168"/>
                  </a:lnTo>
                  <a:close/>
                  <a:moveTo>
                    <a:pt x="279" y="395"/>
                  </a:moveTo>
                  <a:lnTo>
                    <a:pt x="279" y="565"/>
                  </a:lnTo>
                  <a:lnTo>
                    <a:pt x="15" y="565"/>
                  </a:lnTo>
                  <a:lnTo>
                    <a:pt x="15" y="647"/>
                  </a:lnTo>
                  <a:lnTo>
                    <a:pt x="215" y="647"/>
                  </a:lnTo>
                  <a:lnTo>
                    <a:pt x="215" y="624"/>
                  </a:lnTo>
                  <a:lnTo>
                    <a:pt x="237" y="624"/>
                  </a:lnTo>
                  <a:lnTo>
                    <a:pt x="237" y="600"/>
                  </a:lnTo>
                  <a:lnTo>
                    <a:pt x="256" y="600"/>
                  </a:lnTo>
                  <a:lnTo>
                    <a:pt x="256" y="576"/>
                  </a:lnTo>
                  <a:lnTo>
                    <a:pt x="475" y="576"/>
                  </a:lnTo>
                  <a:lnTo>
                    <a:pt x="475" y="600"/>
                  </a:lnTo>
                  <a:lnTo>
                    <a:pt x="499" y="600"/>
                  </a:lnTo>
                  <a:lnTo>
                    <a:pt x="499" y="624"/>
                  </a:lnTo>
                  <a:lnTo>
                    <a:pt x="518" y="624"/>
                  </a:lnTo>
                  <a:lnTo>
                    <a:pt x="518" y="647"/>
                  </a:lnTo>
                  <a:lnTo>
                    <a:pt x="723" y="647"/>
                  </a:lnTo>
                  <a:lnTo>
                    <a:pt x="723" y="565"/>
                  </a:lnTo>
                  <a:lnTo>
                    <a:pt x="452" y="565"/>
                  </a:lnTo>
                  <a:lnTo>
                    <a:pt x="452" y="395"/>
                  </a:lnTo>
                  <a:lnTo>
                    <a:pt x="279" y="395"/>
                  </a:lnTo>
                  <a:lnTo>
                    <a:pt x="279" y="395"/>
                  </a:lnTo>
                  <a:close/>
                  <a:moveTo>
                    <a:pt x="513" y="395"/>
                  </a:moveTo>
                  <a:lnTo>
                    <a:pt x="513" y="484"/>
                  </a:lnTo>
                  <a:lnTo>
                    <a:pt x="589" y="484"/>
                  </a:lnTo>
                  <a:lnTo>
                    <a:pt x="589" y="395"/>
                  </a:lnTo>
                  <a:lnTo>
                    <a:pt x="513" y="395"/>
                  </a:lnTo>
                  <a:lnTo>
                    <a:pt x="513" y="395"/>
                  </a:lnTo>
                  <a:close/>
                  <a:moveTo>
                    <a:pt x="513" y="225"/>
                  </a:moveTo>
                  <a:lnTo>
                    <a:pt x="513" y="314"/>
                  </a:lnTo>
                  <a:lnTo>
                    <a:pt x="589" y="314"/>
                  </a:lnTo>
                  <a:lnTo>
                    <a:pt x="589" y="225"/>
                  </a:lnTo>
                  <a:lnTo>
                    <a:pt x="513" y="225"/>
                  </a:lnTo>
                  <a:lnTo>
                    <a:pt x="513" y="225"/>
                  </a:lnTo>
                  <a:close/>
                  <a:moveTo>
                    <a:pt x="142" y="225"/>
                  </a:moveTo>
                  <a:lnTo>
                    <a:pt x="142" y="314"/>
                  </a:lnTo>
                  <a:lnTo>
                    <a:pt x="218" y="314"/>
                  </a:lnTo>
                  <a:lnTo>
                    <a:pt x="218" y="225"/>
                  </a:lnTo>
                  <a:lnTo>
                    <a:pt x="142" y="225"/>
                  </a:lnTo>
                  <a:lnTo>
                    <a:pt x="142" y="225"/>
                  </a:lnTo>
                  <a:close/>
                  <a:moveTo>
                    <a:pt x="142" y="395"/>
                  </a:moveTo>
                  <a:lnTo>
                    <a:pt x="142" y="484"/>
                  </a:lnTo>
                  <a:lnTo>
                    <a:pt x="218" y="484"/>
                  </a:lnTo>
                  <a:lnTo>
                    <a:pt x="218" y="395"/>
                  </a:lnTo>
                  <a:lnTo>
                    <a:pt x="142" y="39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innerShdw blurRad="25400">
                <a:prstClr val="black">
                  <a:alpha val="36000"/>
                </a:prstClr>
              </a:innerShdw>
            </a:effec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zh-CN" altLang="en-US" sz="2395">
                <a:solidFill>
                  <a:schemeClr val="lt1">
                    <a:alpha val="99000"/>
                  </a:schemeClr>
                </a:solidFill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861310" y="2834640"/>
            <a:ext cx="5861685" cy="45720"/>
            <a:chOff x="4506" y="4464"/>
            <a:chExt cx="9231" cy="72"/>
          </a:xfrm>
        </p:grpSpPr>
        <p:sp>
          <p:nvSpPr>
            <p:cNvPr id="59" name="椭圆 58"/>
            <p:cNvSpPr/>
            <p:nvPr>
              <p:custDataLst>
                <p:tags r:id="rId6"/>
              </p:custDataLst>
            </p:nvPr>
          </p:nvSpPr>
          <p:spPr>
            <a:xfrm>
              <a:off x="10451" y="4464"/>
              <a:ext cx="328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2" name="椭圆 71"/>
            <p:cNvSpPr/>
            <p:nvPr>
              <p:custDataLst>
                <p:tags r:id="rId7"/>
              </p:custDataLst>
            </p:nvPr>
          </p:nvSpPr>
          <p:spPr>
            <a:xfrm>
              <a:off x="4506" y="4464"/>
              <a:ext cx="328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3065" y="2851150"/>
            <a:ext cx="2893060" cy="1555750"/>
            <a:chOff x="4619" y="4490"/>
            <a:chExt cx="4556" cy="2450"/>
          </a:xfrm>
        </p:grpSpPr>
        <p:sp>
          <p:nvSpPr>
            <p:cNvPr id="65" name="椭圆 64"/>
            <p:cNvSpPr/>
            <p:nvPr>
              <p:custDataLst>
                <p:tags r:id="rId8"/>
              </p:custDataLst>
            </p:nvPr>
          </p:nvSpPr>
          <p:spPr>
            <a:xfrm>
              <a:off x="4619" y="6450"/>
              <a:ext cx="455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1" name="任意多边形 70"/>
            <p:cNvSpPr/>
            <p:nvPr>
              <p:custDataLst>
                <p:tags r:id="rId9"/>
              </p:custDataLst>
            </p:nvPr>
          </p:nvSpPr>
          <p:spPr>
            <a:xfrm flipV="1">
              <a:off x="8094" y="6505"/>
              <a:ext cx="630" cy="365"/>
            </a:xfrm>
            <a:custGeom>
              <a:avLst/>
              <a:gdLst>
                <a:gd name="connsiteX0" fmla="*/ 367678 w 370875"/>
                <a:gd name="connsiteY0" fmla="*/ 140677 h 140677"/>
                <a:gd name="connsiteX1" fmla="*/ 370875 w 370875"/>
                <a:gd name="connsiteY1" fmla="*/ 0 h 140677"/>
                <a:gd name="connsiteX2" fmla="*/ 0 w 370875"/>
                <a:gd name="connsiteY2" fmla="*/ 134282 h 140677"/>
                <a:gd name="connsiteX3" fmla="*/ 367678 w 370875"/>
                <a:gd name="connsiteY3" fmla="*/ 140677 h 140677"/>
                <a:gd name="connsiteX0-1" fmla="*/ 367678 w 370875"/>
                <a:gd name="connsiteY0-2" fmla="*/ 232793 h 232793"/>
                <a:gd name="connsiteX1-3" fmla="*/ 370875 w 370875"/>
                <a:gd name="connsiteY1-4" fmla="*/ 92116 h 232793"/>
                <a:gd name="connsiteX2-5" fmla="*/ 0 w 370875"/>
                <a:gd name="connsiteY2-6" fmla="*/ 226398 h 232793"/>
                <a:gd name="connsiteX3-7" fmla="*/ 367678 w 370875"/>
                <a:gd name="connsiteY3-8" fmla="*/ 232793 h 232793"/>
                <a:gd name="connsiteX0-9" fmla="*/ 367678 w 370875"/>
                <a:gd name="connsiteY0-10" fmla="*/ 233290 h 233290"/>
                <a:gd name="connsiteX1-11" fmla="*/ 370875 w 370875"/>
                <a:gd name="connsiteY1-12" fmla="*/ 92613 h 233290"/>
                <a:gd name="connsiteX2-13" fmla="*/ 0 w 370875"/>
                <a:gd name="connsiteY2-14" fmla="*/ 226895 h 233290"/>
                <a:gd name="connsiteX3-15" fmla="*/ 367678 w 370875"/>
                <a:gd name="connsiteY3-16" fmla="*/ 233290 h 233290"/>
                <a:gd name="connsiteX0-17" fmla="*/ 367678 w 370875"/>
                <a:gd name="connsiteY0-18" fmla="*/ 229170 h 229170"/>
                <a:gd name="connsiteX1-19" fmla="*/ 370875 w 370875"/>
                <a:gd name="connsiteY1-20" fmla="*/ 88493 h 229170"/>
                <a:gd name="connsiteX2-21" fmla="*/ 0 w 370875"/>
                <a:gd name="connsiteY2-22" fmla="*/ 222775 h 229170"/>
                <a:gd name="connsiteX3-23" fmla="*/ 367678 w 370875"/>
                <a:gd name="connsiteY3-24" fmla="*/ 229170 h 229170"/>
                <a:gd name="connsiteX0-25" fmla="*/ 386861 w 390058"/>
                <a:gd name="connsiteY0-26" fmla="*/ 227542 h 230739"/>
                <a:gd name="connsiteX1-27" fmla="*/ 390058 w 390058"/>
                <a:gd name="connsiteY1-28" fmla="*/ 86865 h 230739"/>
                <a:gd name="connsiteX2-29" fmla="*/ 0 w 390058"/>
                <a:gd name="connsiteY2-30" fmla="*/ 230739 h 230739"/>
                <a:gd name="connsiteX3-31" fmla="*/ 386861 w 390058"/>
                <a:gd name="connsiteY3-32" fmla="*/ 227542 h 230739"/>
                <a:gd name="connsiteX0-33" fmla="*/ 386861 w 390058"/>
                <a:gd name="connsiteY0-34" fmla="*/ 231640 h 234837"/>
                <a:gd name="connsiteX1-35" fmla="*/ 390058 w 390058"/>
                <a:gd name="connsiteY1-36" fmla="*/ 90963 h 234837"/>
                <a:gd name="connsiteX2-37" fmla="*/ 0 w 390058"/>
                <a:gd name="connsiteY2-38" fmla="*/ 234837 h 234837"/>
                <a:gd name="connsiteX3-39" fmla="*/ 386861 w 390058"/>
                <a:gd name="connsiteY3-40" fmla="*/ 231640 h 234837"/>
                <a:gd name="connsiteX0-41" fmla="*/ 386861 w 397219"/>
                <a:gd name="connsiteY0-42" fmla="*/ 231640 h 234837"/>
                <a:gd name="connsiteX1-43" fmla="*/ 390058 w 397219"/>
                <a:gd name="connsiteY1-44" fmla="*/ 90963 h 234837"/>
                <a:gd name="connsiteX2-45" fmla="*/ 0 w 397219"/>
                <a:gd name="connsiteY2-46" fmla="*/ 234837 h 234837"/>
                <a:gd name="connsiteX3-47" fmla="*/ 386861 w 397219"/>
                <a:gd name="connsiteY3-48" fmla="*/ 231640 h 234837"/>
                <a:gd name="connsiteX0-49" fmla="*/ 386861 w 401264"/>
                <a:gd name="connsiteY0-50" fmla="*/ 231640 h 234837"/>
                <a:gd name="connsiteX1-51" fmla="*/ 390058 w 401264"/>
                <a:gd name="connsiteY1-52" fmla="*/ 90963 h 234837"/>
                <a:gd name="connsiteX2-53" fmla="*/ 0 w 401264"/>
                <a:gd name="connsiteY2-54" fmla="*/ 234837 h 234837"/>
                <a:gd name="connsiteX3-55" fmla="*/ 386861 w 401264"/>
                <a:gd name="connsiteY3-56" fmla="*/ 231640 h 234837"/>
                <a:gd name="connsiteX0-57" fmla="*/ 386861 w 406990"/>
                <a:gd name="connsiteY0-58" fmla="*/ 231640 h 234837"/>
                <a:gd name="connsiteX1-59" fmla="*/ 390058 w 406990"/>
                <a:gd name="connsiteY1-60" fmla="*/ 90963 h 234837"/>
                <a:gd name="connsiteX2-61" fmla="*/ 0 w 406990"/>
                <a:gd name="connsiteY2-62" fmla="*/ 234837 h 234837"/>
                <a:gd name="connsiteX3-63" fmla="*/ 386861 w 406990"/>
                <a:gd name="connsiteY3-64" fmla="*/ 231640 h 234837"/>
                <a:gd name="connsiteX0-65" fmla="*/ 386861 w 400092"/>
                <a:gd name="connsiteY0-66" fmla="*/ 231640 h 234837"/>
                <a:gd name="connsiteX1-67" fmla="*/ 390058 w 400092"/>
                <a:gd name="connsiteY1-68" fmla="*/ 90963 h 234837"/>
                <a:gd name="connsiteX2-69" fmla="*/ 0 w 400092"/>
                <a:gd name="connsiteY2-70" fmla="*/ 234837 h 234837"/>
                <a:gd name="connsiteX3-71" fmla="*/ 386861 w 400092"/>
                <a:gd name="connsiteY3-72" fmla="*/ 231640 h 234837"/>
                <a:gd name="connsiteX0-73" fmla="*/ 386861 w 400092"/>
                <a:gd name="connsiteY0-74" fmla="*/ 231640 h 234837"/>
                <a:gd name="connsiteX1-75" fmla="*/ 390058 w 400092"/>
                <a:gd name="connsiteY1-76" fmla="*/ 90963 h 234837"/>
                <a:gd name="connsiteX2-77" fmla="*/ 0 w 400092"/>
                <a:gd name="connsiteY2-78" fmla="*/ 234837 h 234837"/>
                <a:gd name="connsiteX3-79" fmla="*/ 386861 w 400092"/>
                <a:gd name="connsiteY3-80" fmla="*/ 231640 h 234837"/>
                <a:gd name="connsiteX0-81" fmla="*/ 386861 w 400092"/>
                <a:gd name="connsiteY0-82" fmla="*/ 228587 h 231784"/>
                <a:gd name="connsiteX1-83" fmla="*/ 390058 w 400092"/>
                <a:gd name="connsiteY1-84" fmla="*/ 87910 h 231784"/>
                <a:gd name="connsiteX2-85" fmla="*/ 0 w 400092"/>
                <a:gd name="connsiteY2-86" fmla="*/ 231784 h 231784"/>
                <a:gd name="connsiteX3-87" fmla="*/ 386861 w 400092"/>
                <a:gd name="connsiteY3-88" fmla="*/ 228587 h 2317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400092" h="231784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rgbClr val="3434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3" name="任意多边形 72"/>
            <p:cNvSpPr/>
            <p:nvPr>
              <p:custDataLst>
                <p:tags r:id="rId10"/>
              </p:custDataLst>
            </p:nvPr>
          </p:nvSpPr>
          <p:spPr>
            <a:xfrm flipV="1">
              <a:off x="5513" y="4490"/>
              <a:ext cx="3180" cy="2451"/>
            </a:xfrm>
            <a:custGeom>
              <a:avLst/>
              <a:gdLst>
                <a:gd name="connsiteX0" fmla="*/ 0 w 2042024"/>
                <a:gd name="connsiteY0" fmla="*/ 1566371 h 1570472"/>
                <a:gd name="connsiteX1" fmla="*/ 959505 w 2042024"/>
                <a:gd name="connsiteY1" fmla="*/ 0 h 1570472"/>
                <a:gd name="connsiteX2" fmla="*/ 1943613 w 2042024"/>
                <a:gd name="connsiteY2" fmla="*/ 24603 h 1570472"/>
                <a:gd name="connsiteX3" fmla="*/ 2042024 w 2042024"/>
                <a:gd name="connsiteY3" fmla="*/ 106612 h 1570472"/>
                <a:gd name="connsiteX4" fmla="*/ 1021012 w 2042024"/>
                <a:gd name="connsiteY4" fmla="*/ 1570472 h 1570472"/>
                <a:gd name="connsiteX5" fmla="*/ 0 w 2042024"/>
                <a:gd name="connsiteY5" fmla="*/ 1566371 h 1570472"/>
                <a:gd name="connsiteX0-1" fmla="*/ 0 w 2029722"/>
                <a:gd name="connsiteY0-2" fmla="*/ 1574572 h 1574572"/>
                <a:gd name="connsiteX1-3" fmla="*/ 947203 w 2029722"/>
                <a:gd name="connsiteY1-4" fmla="*/ 0 h 1574572"/>
                <a:gd name="connsiteX2-5" fmla="*/ 1931311 w 2029722"/>
                <a:gd name="connsiteY2-6" fmla="*/ 24603 h 1574572"/>
                <a:gd name="connsiteX3-7" fmla="*/ 2029722 w 2029722"/>
                <a:gd name="connsiteY3-8" fmla="*/ 106612 h 1574572"/>
                <a:gd name="connsiteX4-9" fmla="*/ 1008710 w 2029722"/>
                <a:gd name="connsiteY4-10" fmla="*/ 1570472 h 1574572"/>
                <a:gd name="connsiteX5-11" fmla="*/ 0 w 2029722"/>
                <a:gd name="connsiteY5-12" fmla="*/ 1574572 h 1574572"/>
                <a:gd name="connsiteX0-13" fmla="*/ 0 w 2029722"/>
                <a:gd name="connsiteY0-14" fmla="*/ 1574572 h 1574572"/>
                <a:gd name="connsiteX1-15" fmla="*/ 947203 w 2029722"/>
                <a:gd name="connsiteY1-16" fmla="*/ 0 h 1574572"/>
                <a:gd name="connsiteX2-17" fmla="*/ 1931311 w 2029722"/>
                <a:gd name="connsiteY2-18" fmla="*/ 24603 h 1574572"/>
                <a:gd name="connsiteX3-19" fmla="*/ 2029722 w 2029722"/>
                <a:gd name="connsiteY3-20" fmla="*/ 106612 h 1574572"/>
                <a:gd name="connsiteX4-21" fmla="*/ 1008710 w 2029722"/>
                <a:gd name="connsiteY4-22" fmla="*/ 1570472 h 1574572"/>
                <a:gd name="connsiteX5-23" fmla="*/ 0 w 2029722"/>
                <a:gd name="connsiteY5-24" fmla="*/ 1574572 h 1574572"/>
                <a:gd name="connsiteX0-25" fmla="*/ 0 w 2029722"/>
                <a:gd name="connsiteY0-26" fmla="*/ 1574572 h 1574572"/>
                <a:gd name="connsiteX1-27" fmla="*/ 947203 w 2029722"/>
                <a:gd name="connsiteY1-28" fmla="*/ 0 h 1574572"/>
                <a:gd name="connsiteX2-29" fmla="*/ 1931311 w 2029722"/>
                <a:gd name="connsiteY2-30" fmla="*/ 24603 h 1574572"/>
                <a:gd name="connsiteX3-31" fmla="*/ 2029722 w 2029722"/>
                <a:gd name="connsiteY3-32" fmla="*/ 106612 h 1574572"/>
                <a:gd name="connsiteX4-33" fmla="*/ 1008710 w 2029722"/>
                <a:gd name="connsiteY4-34" fmla="*/ 1570472 h 1574572"/>
                <a:gd name="connsiteX5-35" fmla="*/ 0 w 2029722"/>
                <a:gd name="connsiteY5-36" fmla="*/ 1574572 h 1574572"/>
                <a:gd name="connsiteX0-37" fmla="*/ 0 w 2029722"/>
                <a:gd name="connsiteY0-38" fmla="*/ 1574572 h 1574572"/>
                <a:gd name="connsiteX1-39" fmla="*/ 947203 w 2029722"/>
                <a:gd name="connsiteY1-40" fmla="*/ 0 h 1574572"/>
                <a:gd name="connsiteX2-41" fmla="*/ 1931311 w 2029722"/>
                <a:gd name="connsiteY2-42" fmla="*/ 24603 h 1574572"/>
                <a:gd name="connsiteX3-43" fmla="*/ 2029722 w 2029722"/>
                <a:gd name="connsiteY3-44" fmla="*/ 106612 h 1574572"/>
                <a:gd name="connsiteX4-45" fmla="*/ 1008710 w 2029722"/>
                <a:gd name="connsiteY4-46" fmla="*/ 1570472 h 1574572"/>
                <a:gd name="connsiteX5-47" fmla="*/ 0 w 2029722"/>
                <a:gd name="connsiteY5-48" fmla="*/ 1574572 h 1574572"/>
                <a:gd name="connsiteX0-49" fmla="*/ 0 w 2029722"/>
                <a:gd name="connsiteY0-50" fmla="*/ 1574572 h 1574572"/>
                <a:gd name="connsiteX1-51" fmla="*/ 947203 w 2029722"/>
                <a:gd name="connsiteY1-52" fmla="*/ 0 h 1574572"/>
                <a:gd name="connsiteX2-53" fmla="*/ 1931311 w 2029722"/>
                <a:gd name="connsiteY2-54" fmla="*/ 24603 h 1574572"/>
                <a:gd name="connsiteX3-55" fmla="*/ 2029722 w 2029722"/>
                <a:gd name="connsiteY3-56" fmla="*/ 106612 h 1574572"/>
                <a:gd name="connsiteX4-57" fmla="*/ 1008710 w 2029722"/>
                <a:gd name="connsiteY4-58" fmla="*/ 1570472 h 1574572"/>
                <a:gd name="connsiteX5-59" fmla="*/ 0 w 2029722"/>
                <a:gd name="connsiteY5-60" fmla="*/ 1574572 h 1574572"/>
                <a:gd name="connsiteX0-61" fmla="*/ 0 w 2029722"/>
                <a:gd name="connsiteY0-62" fmla="*/ 1574572 h 1574572"/>
                <a:gd name="connsiteX1-63" fmla="*/ 947203 w 2029722"/>
                <a:gd name="connsiteY1-64" fmla="*/ 0 h 1574572"/>
                <a:gd name="connsiteX2-65" fmla="*/ 1931311 w 2029722"/>
                <a:gd name="connsiteY2-66" fmla="*/ 24603 h 1574572"/>
                <a:gd name="connsiteX3-67" fmla="*/ 2009219 w 2029722"/>
                <a:gd name="connsiteY3-68" fmla="*/ 57406 h 1574572"/>
                <a:gd name="connsiteX4-69" fmla="*/ 2029722 w 2029722"/>
                <a:gd name="connsiteY4-70" fmla="*/ 106612 h 1574572"/>
                <a:gd name="connsiteX5-71" fmla="*/ 1008710 w 2029722"/>
                <a:gd name="connsiteY5-72" fmla="*/ 1570472 h 1574572"/>
                <a:gd name="connsiteX6" fmla="*/ 0 w 2029722"/>
                <a:gd name="connsiteY6" fmla="*/ 1574572 h 1574572"/>
                <a:gd name="connsiteX0-73" fmla="*/ 0 w 2029722"/>
                <a:gd name="connsiteY0-74" fmla="*/ 1574572 h 1574572"/>
                <a:gd name="connsiteX1-75" fmla="*/ 947203 w 2029722"/>
                <a:gd name="connsiteY1-76" fmla="*/ 0 h 1574572"/>
                <a:gd name="connsiteX2-77" fmla="*/ 1931311 w 2029722"/>
                <a:gd name="connsiteY2-78" fmla="*/ 24603 h 1574572"/>
                <a:gd name="connsiteX3-79" fmla="*/ 2009219 w 2029722"/>
                <a:gd name="connsiteY3-80" fmla="*/ 57406 h 1574572"/>
                <a:gd name="connsiteX4-81" fmla="*/ 2029722 w 2029722"/>
                <a:gd name="connsiteY4-82" fmla="*/ 106612 h 1574572"/>
                <a:gd name="connsiteX5-83" fmla="*/ 1008710 w 2029722"/>
                <a:gd name="connsiteY5-84" fmla="*/ 1570472 h 1574572"/>
                <a:gd name="connsiteX6-85" fmla="*/ 0 w 2029722"/>
                <a:gd name="connsiteY6-86" fmla="*/ 1574572 h 1574572"/>
                <a:gd name="connsiteX0-87" fmla="*/ 0 w 2029722"/>
                <a:gd name="connsiteY0-88" fmla="*/ 1574572 h 1574572"/>
                <a:gd name="connsiteX1-89" fmla="*/ 947203 w 2029722"/>
                <a:gd name="connsiteY1-90" fmla="*/ 0 h 1574572"/>
                <a:gd name="connsiteX2-91" fmla="*/ 1931311 w 2029722"/>
                <a:gd name="connsiteY2-92" fmla="*/ 24603 h 1574572"/>
                <a:gd name="connsiteX3-93" fmla="*/ 2009219 w 2029722"/>
                <a:gd name="connsiteY3-94" fmla="*/ 57406 h 1574572"/>
                <a:gd name="connsiteX4-95" fmla="*/ 2029722 w 2029722"/>
                <a:gd name="connsiteY4-96" fmla="*/ 106612 h 1574572"/>
                <a:gd name="connsiteX5-97" fmla="*/ 1029212 w 2029722"/>
                <a:gd name="connsiteY5-98" fmla="*/ 1566371 h 1574572"/>
                <a:gd name="connsiteX6-99" fmla="*/ 0 w 2029722"/>
                <a:gd name="connsiteY6-100" fmla="*/ 1574572 h 1574572"/>
                <a:gd name="connsiteX0-101" fmla="*/ 0 w 2029722"/>
                <a:gd name="connsiteY0-102" fmla="*/ 1574572 h 1574572"/>
                <a:gd name="connsiteX1-103" fmla="*/ 947203 w 2029722"/>
                <a:gd name="connsiteY1-104" fmla="*/ 0 h 1574572"/>
                <a:gd name="connsiteX2-105" fmla="*/ 1931311 w 2029722"/>
                <a:gd name="connsiteY2-106" fmla="*/ 24603 h 1574572"/>
                <a:gd name="connsiteX3-107" fmla="*/ 2009219 w 2029722"/>
                <a:gd name="connsiteY3-108" fmla="*/ 57406 h 1574572"/>
                <a:gd name="connsiteX4-109" fmla="*/ 2029722 w 2029722"/>
                <a:gd name="connsiteY4-110" fmla="*/ 106612 h 1574572"/>
                <a:gd name="connsiteX5-111" fmla="*/ 1029212 w 2029722"/>
                <a:gd name="connsiteY5-112" fmla="*/ 1566371 h 1574572"/>
                <a:gd name="connsiteX6-113" fmla="*/ 0 w 2029722"/>
                <a:gd name="connsiteY6-114" fmla="*/ 1574572 h 1574572"/>
                <a:gd name="connsiteX0-115" fmla="*/ 0 w 2112234"/>
                <a:gd name="connsiteY0-116" fmla="*/ 1602749 h 1602749"/>
                <a:gd name="connsiteX1-117" fmla="*/ 947203 w 2112234"/>
                <a:gd name="connsiteY1-118" fmla="*/ 28177 h 1602749"/>
                <a:gd name="connsiteX2-119" fmla="*/ 1931311 w 2112234"/>
                <a:gd name="connsiteY2-120" fmla="*/ 52780 h 1602749"/>
                <a:gd name="connsiteX3-121" fmla="*/ 2029722 w 2112234"/>
                <a:gd name="connsiteY3-122" fmla="*/ 134789 h 1602749"/>
                <a:gd name="connsiteX4-123" fmla="*/ 1029212 w 2112234"/>
                <a:gd name="connsiteY4-124" fmla="*/ 1594548 h 1602749"/>
                <a:gd name="connsiteX5-125" fmla="*/ 0 w 2112234"/>
                <a:gd name="connsiteY5-126" fmla="*/ 1602749 h 1602749"/>
                <a:gd name="connsiteX0-127" fmla="*/ 0 w 2094991"/>
                <a:gd name="connsiteY0-128" fmla="*/ 1602749 h 1602749"/>
                <a:gd name="connsiteX1-129" fmla="*/ 947203 w 2094991"/>
                <a:gd name="connsiteY1-130" fmla="*/ 28177 h 1602749"/>
                <a:gd name="connsiteX2-131" fmla="*/ 1931311 w 2094991"/>
                <a:gd name="connsiteY2-132" fmla="*/ 52780 h 1602749"/>
                <a:gd name="connsiteX3-133" fmla="*/ 2029722 w 2094991"/>
                <a:gd name="connsiteY3-134" fmla="*/ 134789 h 1602749"/>
                <a:gd name="connsiteX4-135" fmla="*/ 1029212 w 2094991"/>
                <a:gd name="connsiteY4-136" fmla="*/ 1594548 h 1602749"/>
                <a:gd name="connsiteX5-137" fmla="*/ 0 w 2094991"/>
                <a:gd name="connsiteY5-138" fmla="*/ 1602749 h 1602749"/>
                <a:gd name="connsiteX0-139" fmla="*/ 0 w 2029722"/>
                <a:gd name="connsiteY0-140" fmla="*/ 1574572 h 1574572"/>
                <a:gd name="connsiteX1-141" fmla="*/ 947203 w 2029722"/>
                <a:gd name="connsiteY1-142" fmla="*/ 0 h 1574572"/>
                <a:gd name="connsiteX2-143" fmla="*/ 1931311 w 2029722"/>
                <a:gd name="connsiteY2-144" fmla="*/ 24603 h 1574572"/>
                <a:gd name="connsiteX3-145" fmla="*/ 2029722 w 2029722"/>
                <a:gd name="connsiteY3-146" fmla="*/ 106612 h 1574572"/>
                <a:gd name="connsiteX4-147" fmla="*/ 1029212 w 2029722"/>
                <a:gd name="connsiteY4-148" fmla="*/ 1566371 h 1574572"/>
                <a:gd name="connsiteX5-149" fmla="*/ 0 w 2029722"/>
                <a:gd name="connsiteY5-150" fmla="*/ 1574572 h 1574572"/>
                <a:gd name="connsiteX0-151" fmla="*/ 0 w 2029722"/>
                <a:gd name="connsiteY0-152" fmla="*/ 1574572 h 1574572"/>
                <a:gd name="connsiteX1-153" fmla="*/ 947203 w 2029722"/>
                <a:gd name="connsiteY1-154" fmla="*/ 0 h 1574572"/>
                <a:gd name="connsiteX2-155" fmla="*/ 1931311 w 2029722"/>
                <a:gd name="connsiteY2-156" fmla="*/ 24603 h 1574572"/>
                <a:gd name="connsiteX3-157" fmla="*/ 2029722 w 2029722"/>
                <a:gd name="connsiteY3-158" fmla="*/ 106612 h 1574572"/>
                <a:gd name="connsiteX4-159" fmla="*/ 1029212 w 2029722"/>
                <a:gd name="connsiteY4-160" fmla="*/ 1566371 h 1574572"/>
                <a:gd name="connsiteX5-161" fmla="*/ 0 w 2029722"/>
                <a:gd name="connsiteY5-162" fmla="*/ 1574572 h 1574572"/>
                <a:gd name="connsiteX0-163" fmla="*/ 0 w 2026763"/>
                <a:gd name="connsiteY0-164" fmla="*/ 1574572 h 1574572"/>
                <a:gd name="connsiteX1-165" fmla="*/ 947203 w 2026763"/>
                <a:gd name="connsiteY1-166" fmla="*/ 0 h 1574572"/>
                <a:gd name="connsiteX2-167" fmla="*/ 1931311 w 2026763"/>
                <a:gd name="connsiteY2-168" fmla="*/ 24603 h 1574572"/>
                <a:gd name="connsiteX3-169" fmla="*/ 2026763 w 2026763"/>
                <a:gd name="connsiteY3-170" fmla="*/ 118448 h 1574572"/>
                <a:gd name="connsiteX4-171" fmla="*/ 1029212 w 2026763"/>
                <a:gd name="connsiteY4-172" fmla="*/ 1566371 h 1574572"/>
                <a:gd name="connsiteX5-173" fmla="*/ 0 w 2026763"/>
                <a:gd name="connsiteY5-174" fmla="*/ 1574572 h 1574572"/>
                <a:gd name="connsiteX0-175" fmla="*/ 0 w 2020231"/>
                <a:gd name="connsiteY0-176" fmla="*/ 1554978 h 1566371"/>
                <a:gd name="connsiteX1-177" fmla="*/ 940671 w 2020231"/>
                <a:gd name="connsiteY1-178" fmla="*/ 0 h 1566371"/>
                <a:gd name="connsiteX2-179" fmla="*/ 1924779 w 2020231"/>
                <a:gd name="connsiteY2-180" fmla="*/ 24603 h 1566371"/>
                <a:gd name="connsiteX3-181" fmla="*/ 2020231 w 2020231"/>
                <a:gd name="connsiteY3-182" fmla="*/ 118448 h 1566371"/>
                <a:gd name="connsiteX4-183" fmla="*/ 1022680 w 2020231"/>
                <a:gd name="connsiteY4-184" fmla="*/ 1566371 h 1566371"/>
                <a:gd name="connsiteX5-185" fmla="*/ 0 w 2020231"/>
                <a:gd name="connsiteY5-186" fmla="*/ 1554978 h 1566371"/>
                <a:gd name="connsiteX0-187" fmla="*/ 0 w 2020231"/>
                <a:gd name="connsiteY0-188" fmla="*/ 1545387 h 1556780"/>
                <a:gd name="connsiteX1-189" fmla="*/ 931079 w 2020231"/>
                <a:gd name="connsiteY1-190" fmla="*/ 0 h 1556780"/>
                <a:gd name="connsiteX2-191" fmla="*/ 1924779 w 2020231"/>
                <a:gd name="connsiteY2-192" fmla="*/ 15012 h 1556780"/>
                <a:gd name="connsiteX3-193" fmla="*/ 2020231 w 2020231"/>
                <a:gd name="connsiteY3-194" fmla="*/ 108857 h 1556780"/>
                <a:gd name="connsiteX4-195" fmla="*/ 1022680 w 2020231"/>
                <a:gd name="connsiteY4-196" fmla="*/ 1556780 h 1556780"/>
                <a:gd name="connsiteX5-197" fmla="*/ 0 w 2020231"/>
                <a:gd name="connsiteY5-198" fmla="*/ 1545387 h 15567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20231" h="1556780">
                  <a:moveTo>
                    <a:pt x="0" y="1545387"/>
                  </a:moveTo>
                  <a:cubicBezTo>
                    <a:pt x="656072" y="151235"/>
                    <a:pt x="631747" y="123013"/>
                    <a:pt x="931079" y="0"/>
                  </a:cubicBezTo>
                  <a:lnTo>
                    <a:pt x="1924779" y="15012"/>
                  </a:lnTo>
                  <a:cubicBezTo>
                    <a:pt x="1978992" y="42306"/>
                    <a:pt x="1991987" y="59065"/>
                    <a:pt x="2020231" y="108857"/>
                  </a:cubicBezTo>
                  <a:cubicBezTo>
                    <a:pt x="1741401" y="-190477"/>
                    <a:pt x="1272807" y="1105731"/>
                    <a:pt x="1022680" y="1556780"/>
                  </a:cubicBezTo>
                  <a:lnTo>
                    <a:pt x="0" y="154538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4" name="Freeform 8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>
              <a:off x="6670" y="5388"/>
              <a:ext cx="582" cy="495"/>
            </a:xfrm>
            <a:custGeom>
              <a:avLst/>
              <a:gdLst>
                <a:gd name="T0" fmla="*/ 167 w 299"/>
                <a:gd name="T1" fmla="*/ 132 h 254"/>
                <a:gd name="T2" fmla="*/ 178 w 299"/>
                <a:gd name="T3" fmla="*/ 129 h 254"/>
                <a:gd name="T4" fmla="*/ 177 w 299"/>
                <a:gd name="T5" fmla="*/ 69 h 254"/>
                <a:gd name="T6" fmla="*/ 168 w 299"/>
                <a:gd name="T7" fmla="*/ 60 h 254"/>
                <a:gd name="T8" fmla="*/ 168 w 299"/>
                <a:gd name="T9" fmla="*/ 37 h 254"/>
                <a:gd name="T10" fmla="*/ 244 w 299"/>
                <a:gd name="T11" fmla="*/ 37 h 254"/>
                <a:gd name="T12" fmla="*/ 253 w 299"/>
                <a:gd name="T13" fmla="*/ 46 h 254"/>
                <a:gd name="T14" fmla="*/ 253 w 299"/>
                <a:gd name="T15" fmla="*/ 69 h 254"/>
                <a:gd name="T16" fmla="*/ 244 w 299"/>
                <a:gd name="T17" fmla="*/ 127 h 254"/>
                <a:gd name="T18" fmla="*/ 264 w 299"/>
                <a:gd name="T19" fmla="*/ 162 h 254"/>
                <a:gd name="T20" fmla="*/ 295 w 299"/>
                <a:gd name="T21" fmla="*/ 215 h 254"/>
                <a:gd name="T22" fmla="*/ 295 w 299"/>
                <a:gd name="T23" fmla="*/ 243 h 254"/>
                <a:gd name="T24" fmla="*/ 274 w 299"/>
                <a:gd name="T25" fmla="*/ 253 h 254"/>
                <a:gd name="T26" fmla="*/ 211 w 299"/>
                <a:gd name="T27" fmla="*/ 253 h 254"/>
                <a:gd name="T28" fmla="*/ 150 w 299"/>
                <a:gd name="T29" fmla="*/ 253 h 254"/>
                <a:gd name="T30" fmla="*/ 149 w 299"/>
                <a:gd name="T31" fmla="*/ 253 h 254"/>
                <a:gd name="T32" fmla="*/ 37 w 299"/>
                <a:gd name="T33" fmla="*/ 253 h 254"/>
                <a:gd name="T34" fmla="*/ 31 w 299"/>
                <a:gd name="T35" fmla="*/ 251 h 254"/>
                <a:gd name="T36" fmla="*/ 0 w 299"/>
                <a:gd name="T37" fmla="*/ 182 h 254"/>
                <a:gd name="T38" fmla="*/ 50 w 299"/>
                <a:gd name="T39" fmla="*/ 101 h 254"/>
                <a:gd name="T40" fmla="*/ 42 w 299"/>
                <a:gd name="T41" fmla="*/ 50 h 254"/>
                <a:gd name="T42" fmla="*/ 33 w 299"/>
                <a:gd name="T43" fmla="*/ 41 h 254"/>
                <a:gd name="T44" fmla="*/ 33 w 299"/>
                <a:gd name="T45" fmla="*/ 0 h 254"/>
                <a:gd name="T46" fmla="*/ 139 w 299"/>
                <a:gd name="T47" fmla="*/ 0 h 254"/>
                <a:gd name="T48" fmla="*/ 149 w 299"/>
                <a:gd name="T49" fmla="*/ 10 h 254"/>
                <a:gd name="T50" fmla="*/ 149 w 299"/>
                <a:gd name="T51" fmla="*/ 50 h 254"/>
                <a:gd name="T52" fmla="*/ 132 w 299"/>
                <a:gd name="T53" fmla="*/ 50 h 254"/>
                <a:gd name="T54" fmla="*/ 230 w 299"/>
                <a:gd name="T55" fmla="*/ 164 h 254"/>
                <a:gd name="T56" fmla="*/ 265 w 299"/>
                <a:gd name="T57" fmla="*/ 224 h 254"/>
                <a:gd name="T58" fmla="*/ 173 w 299"/>
                <a:gd name="T59" fmla="*/ 224 h 254"/>
                <a:gd name="T60" fmla="*/ 211 w 299"/>
                <a:gd name="T61" fmla="*/ 235 h 254"/>
                <a:gd name="T62" fmla="*/ 275 w 299"/>
                <a:gd name="T63" fmla="*/ 235 h 254"/>
                <a:gd name="T64" fmla="*/ 280 w 299"/>
                <a:gd name="T65" fmla="*/ 233 h 254"/>
                <a:gd name="T66" fmla="*/ 279 w 299"/>
                <a:gd name="T67" fmla="*/ 223 h 254"/>
                <a:gd name="T68" fmla="*/ 248 w 299"/>
                <a:gd name="T69" fmla="*/ 171 h 254"/>
                <a:gd name="T70" fmla="*/ 226 w 299"/>
                <a:gd name="T71" fmla="*/ 132 h 254"/>
                <a:gd name="T72" fmla="*/ 226 w 299"/>
                <a:gd name="T73" fmla="*/ 60 h 254"/>
                <a:gd name="T74" fmla="*/ 196 w 299"/>
                <a:gd name="T75" fmla="*/ 55 h 254"/>
                <a:gd name="T76" fmla="*/ 196 w 299"/>
                <a:gd name="T77" fmla="*/ 131 h 254"/>
                <a:gd name="T78" fmla="*/ 195 w 299"/>
                <a:gd name="T79" fmla="*/ 135 h 254"/>
                <a:gd name="T80" fmla="*/ 183 w 299"/>
                <a:gd name="T81" fmla="*/ 182 h 254"/>
                <a:gd name="T82" fmla="*/ 193 w 299"/>
                <a:gd name="T83" fmla="*/ 164 h 254"/>
                <a:gd name="T84" fmla="*/ 126 w 299"/>
                <a:gd name="T85" fmla="*/ 218 h 254"/>
                <a:gd name="T86" fmla="*/ 146 w 299"/>
                <a:gd name="T87" fmla="*/ 183 h 254"/>
                <a:gd name="T88" fmla="*/ 142 w 299"/>
                <a:gd name="T89" fmla="*/ 164 h 254"/>
                <a:gd name="T90" fmla="*/ 43 w 299"/>
                <a:gd name="T91" fmla="*/ 170 h 254"/>
                <a:gd name="T92" fmla="*/ 45 w 299"/>
                <a:gd name="T93" fmla="*/ 204 h 254"/>
                <a:gd name="T94" fmla="*/ 126 w 299"/>
                <a:gd name="T95" fmla="*/ 218 h 254"/>
                <a:gd name="T96" fmla="*/ 38 w 299"/>
                <a:gd name="T97" fmla="*/ 139 h 254"/>
                <a:gd name="T98" fmla="*/ 151 w 299"/>
                <a:gd name="T99" fmla="*/ 139 h 254"/>
                <a:gd name="T100" fmla="*/ 113 w 299"/>
                <a:gd name="T101" fmla="*/ 112 h 254"/>
                <a:gd name="T102" fmla="*/ 113 w 299"/>
                <a:gd name="T103" fmla="*/ 41 h 254"/>
                <a:gd name="T104" fmla="*/ 123 w 299"/>
                <a:gd name="T105" fmla="*/ 32 h 254"/>
                <a:gd name="T106" fmla="*/ 130 w 299"/>
                <a:gd name="T107" fmla="*/ 19 h 254"/>
                <a:gd name="T108" fmla="*/ 51 w 299"/>
                <a:gd name="T109" fmla="*/ 32 h 254"/>
                <a:gd name="T110" fmla="*/ 68 w 299"/>
                <a:gd name="T111" fmla="*/ 32 h 254"/>
                <a:gd name="T112" fmla="*/ 68 w 299"/>
                <a:gd name="T113" fmla="*/ 107 h 254"/>
                <a:gd name="T114" fmla="*/ 63 w 299"/>
                <a:gd name="T115" fmla="*/ 115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254">
                  <a:moveTo>
                    <a:pt x="132" y="100"/>
                  </a:moveTo>
                  <a:cubicBezTo>
                    <a:pt x="146" y="107"/>
                    <a:pt x="158" y="118"/>
                    <a:pt x="167" y="132"/>
                  </a:cubicBezTo>
                  <a:cubicBezTo>
                    <a:pt x="169" y="134"/>
                    <a:pt x="170" y="136"/>
                    <a:pt x="172" y="139"/>
                  </a:cubicBezTo>
                  <a:cubicBezTo>
                    <a:pt x="178" y="129"/>
                    <a:pt x="178" y="129"/>
                    <a:pt x="178" y="129"/>
                  </a:cubicBezTo>
                  <a:cubicBezTo>
                    <a:pt x="178" y="69"/>
                    <a:pt x="178" y="69"/>
                    <a:pt x="178" y="69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68" y="69"/>
                    <a:pt x="168" y="69"/>
                    <a:pt x="168" y="69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77" y="37"/>
                    <a:pt x="177" y="37"/>
                    <a:pt x="177" y="37"/>
                  </a:cubicBezTo>
                  <a:cubicBezTo>
                    <a:pt x="244" y="37"/>
                    <a:pt x="244" y="37"/>
                    <a:pt x="244" y="37"/>
                  </a:cubicBezTo>
                  <a:cubicBezTo>
                    <a:pt x="253" y="37"/>
                    <a:pt x="253" y="37"/>
                    <a:pt x="253" y="37"/>
                  </a:cubicBezTo>
                  <a:cubicBezTo>
                    <a:pt x="253" y="46"/>
                    <a:pt x="253" y="46"/>
                    <a:pt x="253" y="46"/>
                  </a:cubicBezTo>
                  <a:cubicBezTo>
                    <a:pt x="253" y="60"/>
                    <a:pt x="253" y="60"/>
                    <a:pt x="253" y="60"/>
                  </a:cubicBezTo>
                  <a:cubicBezTo>
                    <a:pt x="253" y="69"/>
                    <a:pt x="253" y="69"/>
                    <a:pt x="253" y="69"/>
                  </a:cubicBezTo>
                  <a:cubicBezTo>
                    <a:pt x="244" y="69"/>
                    <a:pt x="244" y="69"/>
                    <a:pt x="244" y="69"/>
                  </a:cubicBezTo>
                  <a:cubicBezTo>
                    <a:pt x="244" y="127"/>
                    <a:pt x="244" y="127"/>
                    <a:pt x="244" y="127"/>
                  </a:cubicBezTo>
                  <a:cubicBezTo>
                    <a:pt x="264" y="162"/>
                    <a:pt x="264" y="162"/>
                    <a:pt x="264" y="162"/>
                  </a:cubicBezTo>
                  <a:cubicBezTo>
                    <a:pt x="264" y="162"/>
                    <a:pt x="264" y="162"/>
                    <a:pt x="264" y="162"/>
                  </a:cubicBezTo>
                  <a:cubicBezTo>
                    <a:pt x="295" y="214"/>
                    <a:pt x="295" y="214"/>
                    <a:pt x="295" y="214"/>
                  </a:cubicBezTo>
                  <a:cubicBezTo>
                    <a:pt x="295" y="215"/>
                    <a:pt x="295" y="215"/>
                    <a:pt x="295" y="215"/>
                  </a:cubicBezTo>
                  <a:cubicBezTo>
                    <a:pt x="298" y="220"/>
                    <a:pt x="299" y="226"/>
                    <a:pt x="299" y="231"/>
                  </a:cubicBezTo>
                  <a:cubicBezTo>
                    <a:pt x="299" y="235"/>
                    <a:pt x="297" y="239"/>
                    <a:pt x="295" y="243"/>
                  </a:cubicBezTo>
                  <a:cubicBezTo>
                    <a:pt x="293" y="246"/>
                    <a:pt x="290" y="249"/>
                    <a:pt x="287" y="251"/>
                  </a:cubicBezTo>
                  <a:cubicBezTo>
                    <a:pt x="283" y="252"/>
                    <a:pt x="279" y="254"/>
                    <a:pt x="274" y="253"/>
                  </a:cubicBezTo>
                  <a:cubicBezTo>
                    <a:pt x="274" y="253"/>
                    <a:pt x="274" y="253"/>
                    <a:pt x="274" y="253"/>
                  </a:cubicBezTo>
                  <a:cubicBezTo>
                    <a:pt x="211" y="253"/>
                    <a:pt x="211" y="253"/>
                    <a:pt x="211" y="253"/>
                  </a:cubicBezTo>
                  <a:cubicBezTo>
                    <a:pt x="150" y="253"/>
                    <a:pt x="150" y="253"/>
                    <a:pt x="150" y="253"/>
                  </a:cubicBezTo>
                  <a:cubicBezTo>
                    <a:pt x="150" y="253"/>
                    <a:pt x="150" y="253"/>
                    <a:pt x="150" y="253"/>
                  </a:cubicBezTo>
                  <a:cubicBezTo>
                    <a:pt x="150" y="253"/>
                    <a:pt x="150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37" y="253"/>
                    <a:pt x="37" y="253"/>
                    <a:pt x="37" y="253"/>
                  </a:cubicBezTo>
                  <a:cubicBezTo>
                    <a:pt x="34" y="253"/>
                    <a:pt x="34" y="253"/>
                    <a:pt x="34" y="253"/>
                  </a:cubicBezTo>
                  <a:cubicBezTo>
                    <a:pt x="31" y="251"/>
                    <a:pt x="31" y="251"/>
                    <a:pt x="31" y="251"/>
                  </a:cubicBezTo>
                  <a:cubicBezTo>
                    <a:pt x="22" y="243"/>
                    <a:pt x="14" y="232"/>
                    <a:pt x="8" y="220"/>
                  </a:cubicBezTo>
                  <a:cubicBezTo>
                    <a:pt x="3" y="209"/>
                    <a:pt x="0" y="196"/>
                    <a:pt x="0" y="182"/>
                  </a:cubicBezTo>
                  <a:cubicBezTo>
                    <a:pt x="0" y="164"/>
                    <a:pt x="6" y="147"/>
                    <a:pt x="15" y="132"/>
                  </a:cubicBezTo>
                  <a:cubicBezTo>
                    <a:pt x="24" y="119"/>
                    <a:pt x="36" y="108"/>
                    <a:pt x="50" y="101"/>
                  </a:cubicBezTo>
                  <a:cubicBezTo>
                    <a:pt x="50" y="50"/>
                    <a:pt x="50" y="50"/>
                    <a:pt x="50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3" y="41"/>
                    <a:pt x="33" y="41"/>
                    <a:pt x="33" y="41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9" y="0"/>
                    <a:pt x="149" y="0"/>
                    <a:pt x="149" y="0"/>
                  </a:cubicBezTo>
                  <a:cubicBezTo>
                    <a:pt x="149" y="10"/>
                    <a:pt x="149" y="10"/>
                    <a:pt x="149" y="10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49" y="50"/>
                    <a:pt x="149" y="50"/>
                    <a:pt x="149" y="50"/>
                  </a:cubicBezTo>
                  <a:cubicBezTo>
                    <a:pt x="139" y="50"/>
                    <a:pt x="139" y="50"/>
                    <a:pt x="139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2" y="100"/>
                    <a:pt x="132" y="100"/>
                    <a:pt x="132" y="100"/>
                  </a:cubicBezTo>
                  <a:close/>
                  <a:moveTo>
                    <a:pt x="230" y="164"/>
                  </a:moveTo>
                  <a:cubicBezTo>
                    <a:pt x="238" y="178"/>
                    <a:pt x="238" y="178"/>
                    <a:pt x="238" y="178"/>
                  </a:cubicBezTo>
                  <a:cubicBezTo>
                    <a:pt x="265" y="224"/>
                    <a:pt x="265" y="224"/>
                    <a:pt x="265" y="224"/>
                  </a:cubicBezTo>
                  <a:cubicBezTo>
                    <a:pt x="212" y="224"/>
                    <a:pt x="212" y="224"/>
                    <a:pt x="212" y="224"/>
                  </a:cubicBezTo>
                  <a:cubicBezTo>
                    <a:pt x="173" y="224"/>
                    <a:pt x="173" y="224"/>
                    <a:pt x="173" y="224"/>
                  </a:cubicBezTo>
                  <a:cubicBezTo>
                    <a:pt x="171" y="228"/>
                    <a:pt x="169" y="232"/>
                    <a:pt x="166" y="235"/>
                  </a:cubicBezTo>
                  <a:cubicBezTo>
                    <a:pt x="211" y="235"/>
                    <a:pt x="211" y="235"/>
                    <a:pt x="211" y="235"/>
                  </a:cubicBezTo>
                  <a:cubicBezTo>
                    <a:pt x="274" y="235"/>
                    <a:pt x="274" y="235"/>
                    <a:pt x="274" y="235"/>
                  </a:cubicBezTo>
                  <a:cubicBezTo>
                    <a:pt x="275" y="235"/>
                    <a:pt x="275" y="235"/>
                    <a:pt x="275" y="235"/>
                  </a:cubicBezTo>
                  <a:cubicBezTo>
                    <a:pt x="276" y="235"/>
                    <a:pt x="277" y="235"/>
                    <a:pt x="278" y="234"/>
                  </a:cubicBezTo>
                  <a:cubicBezTo>
                    <a:pt x="279" y="234"/>
                    <a:pt x="279" y="233"/>
                    <a:pt x="280" y="233"/>
                  </a:cubicBezTo>
                  <a:cubicBezTo>
                    <a:pt x="280" y="232"/>
                    <a:pt x="281" y="231"/>
                    <a:pt x="281" y="230"/>
                  </a:cubicBezTo>
                  <a:cubicBezTo>
                    <a:pt x="281" y="228"/>
                    <a:pt x="280" y="226"/>
                    <a:pt x="279" y="223"/>
                  </a:cubicBezTo>
                  <a:cubicBezTo>
                    <a:pt x="248" y="171"/>
                    <a:pt x="248" y="171"/>
                    <a:pt x="248" y="171"/>
                  </a:cubicBezTo>
                  <a:cubicBezTo>
                    <a:pt x="248" y="171"/>
                    <a:pt x="248" y="171"/>
                    <a:pt x="248" y="171"/>
                  </a:cubicBezTo>
                  <a:cubicBezTo>
                    <a:pt x="227" y="134"/>
                    <a:pt x="227" y="134"/>
                    <a:pt x="227" y="134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0"/>
                    <a:pt x="226" y="130"/>
                    <a:pt x="226" y="130"/>
                  </a:cubicBezTo>
                  <a:cubicBezTo>
                    <a:pt x="226" y="60"/>
                    <a:pt x="226" y="60"/>
                    <a:pt x="226" y="60"/>
                  </a:cubicBezTo>
                  <a:cubicBezTo>
                    <a:pt x="226" y="55"/>
                    <a:pt x="226" y="55"/>
                    <a:pt x="22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131"/>
                    <a:pt x="196" y="131"/>
                    <a:pt x="196" y="131"/>
                  </a:cubicBezTo>
                  <a:cubicBezTo>
                    <a:pt x="196" y="133"/>
                    <a:pt x="196" y="133"/>
                    <a:pt x="196" y="133"/>
                  </a:cubicBezTo>
                  <a:cubicBezTo>
                    <a:pt x="195" y="135"/>
                    <a:pt x="195" y="135"/>
                    <a:pt x="195" y="135"/>
                  </a:cubicBezTo>
                  <a:cubicBezTo>
                    <a:pt x="180" y="160"/>
                    <a:pt x="180" y="160"/>
                    <a:pt x="180" y="160"/>
                  </a:cubicBezTo>
                  <a:cubicBezTo>
                    <a:pt x="182" y="167"/>
                    <a:pt x="183" y="174"/>
                    <a:pt x="183" y="182"/>
                  </a:cubicBezTo>
                  <a:cubicBezTo>
                    <a:pt x="185" y="178"/>
                    <a:pt x="185" y="178"/>
                    <a:pt x="185" y="178"/>
                  </a:cubicBezTo>
                  <a:cubicBezTo>
                    <a:pt x="193" y="164"/>
                    <a:pt x="193" y="164"/>
                    <a:pt x="193" y="164"/>
                  </a:cubicBezTo>
                  <a:cubicBezTo>
                    <a:pt x="230" y="164"/>
                    <a:pt x="230" y="164"/>
                    <a:pt x="230" y="164"/>
                  </a:cubicBezTo>
                  <a:close/>
                  <a:moveTo>
                    <a:pt x="126" y="218"/>
                  </a:moveTo>
                  <a:cubicBezTo>
                    <a:pt x="126" y="217"/>
                    <a:pt x="127" y="217"/>
                    <a:pt x="127" y="216"/>
                  </a:cubicBezTo>
                  <a:cubicBezTo>
                    <a:pt x="146" y="183"/>
                    <a:pt x="146" y="183"/>
                    <a:pt x="146" y="183"/>
                  </a:cubicBezTo>
                  <a:cubicBezTo>
                    <a:pt x="146" y="179"/>
                    <a:pt x="145" y="174"/>
                    <a:pt x="144" y="170"/>
                  </a:cubicBezTo>
                  <a:cubicBezTo>
                    <a:pt x="143" y="168"/>
                    <a:pt x="143" y="166"/>
                    <a:pt x="142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5" y="166"/>
                    <a:pt x="44" y="168"/>
                    <a:pt x="43" y="170"/>
                  </a:cubicBezTo>
                  <a:cubicBezTo>
                    <a:pt x="42" y="175"/>
                    <a:pt x="41" y="179"/>
                    <a:pt x="41" y="184"/>
                  </a:cubicBezTo>
                  <a:cubicBezTo>
                    <a:pt x="41" y="191"/>
                    <a:pt x="43" y="198"/>
                    <a:pt x="45" y="204"/>
                  </a:cubicBezTo>
                  <a:cubicBezTo>
                    <a:pt x="48" y="209"/>
                    <a:pt x="50" y="214"/>
                    <a:pt x="54" y="218"/>
                  </a:cubicBezTo>
                  <a:cubicBezTo>
                    <a:pt x="126" y="218"/>
                    <a:pt x="126" y="218"/>
                    <a:pt x="126" y="218"/>
                  </a:cubicBezTo>
                  <a:close/>
                  <a:moveTo>
                    <a:pt x="32" y="139"/>
                  </a:moveTo>
                  <a:cubicBezTo>
                    <a:pt x="38" y="139"/>
                    <a:pt x="38" y="139"/>
                    <a:pt x="38" y="139"/>
                  </a:cubicBezTo>
                  <a:cubicBezTo>
                    <a:pt x="149" y="139"/>
                    <a:pt x="149" y="139"/>
                    <a:pt x="149" y="139"/>
                  </a:cubicBezTo>
                  <a:cubicBezTo>
                    <a:pt x="151" y="139"/>
                    <a:pt x="151" y="139"/>
                    <a:pt x="151" y="139"/>
                  </a:cubicBezTo>
                  <a:cubicBezTo>
                    <a:pt x="143" y="128"/>
                    <a:pt x="132" y="120"/>
                    <a:pt x="119" y="115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06"/>
                    <a:pt x="113" y="106"/>
                    <a:pt x="113" y="106"/>
                  </a:cubicBezTo>
                  <a:cubicBezTo>
                    <a:pt x="113" y="41"/>
                    <a:pt x="113" y="41"/>
                    <a:pt x="113" y="41"/>
                  </a:cubicBezTo>
                  <a:cubicBezTo>
                    <a:pt x="113" y="32"/>
                    <a:pt x="113" y="32"/>
                    <a:pt x="113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0" y="19"/>
                    <a:pt x="130" y="19"/>
                    <a:pt x="130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9" y="32"/>
                    <a:pt x="59" y="32"/>
                    <a:pt x="5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13"/>
                    <a:pt x="68" y="113"/>
                    <a:pt x="68" y="113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51" y="120"/>
                    <a:pt x="40" y="129"/>
                    <a:pt x="32" y="1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innerShdw blurRad="25400">
                <a:prstClr val="black">
                  <a:alpha val="36000"/>
                </a:prstClr>
              </a:innerShdw>
            </a:effec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zh-CN" altLang="en-US" sz="2395">
                <a:solidFill>
                  <a:schemeClr val="dk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783580" y="2865120"/>
            <a:ext cx="2893060" cy="1527810"/>
            <a:chOff x="9108" y="4512"/>
            <a:chExt cx="4556" cy="2406"/>
          </a:xfrm>
        </p:grpSpPr>
        <p:sp>
          <p:nvSpPr>
            <p:cNvPr id="64" name="椭圆 63"/>
            <p:cNvSpPr/>
            <p:nvPr>
              <p:custDataLst>
                <p:tags r:id="rId12"/>
              </p:custDataLst>
            </p:nvPr>
          </p:nvSpPr>
          <p:spPr>
            <a:xfrm>
              <a:off x="9108" y="6450"/>
              <a:ext cx="455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6" name="任意多边形 75"/>
            <p:cNvSpPr/>
            <p:nvPr>
              <p:custDataLst>
                <p:tags r:id="rId13"/>
              </p:custDataLst>
            </p:nvPr>
          </p:nvSpPr>
          <p:spPr>
            <a:xfrm flipH="1" flipV="1">
              <a:off x="9245" y="6505"/>
              <a:ext cx="630" cy="365"/>
            </a:xfrm>
            <a:custGeom>
              <a:avLst/>
              <a:gdLst>
                <a:gd name="connsiteX0" fmla="*/ 367678 w 370875"/>
                <a:gd name="connsiteY0" fmla="*/ 140677 h 140677"/>
                <a:gd name="connsiteX1" fmla="*/ 370875 w 370875"/>
                <a:gd name="connsiteY1" fmla="*/ 0 h 140677"/>
                <a:gd name="connsiteX2" fmla="*/ 0 w 370875"/>
                <a:gd name="connsiteY2" fmla="*/ 134282 h 140677"/>
                <a:gd name="connsiteX3" fmla="*/ 367678 w 370875"/>
                <a:gd name="connsiteY3" fmla="*/ 140677 h 140677"/>
                <a:gd name="connsiteX0-1" fmla="*/ 367678 w 370875"/>
                <a:gd name="connsiteY0-2" fmla="*/ 232793 h 232793"/>
                <a:gd name="connsiteX1-3" fmla="*/ 370875 w 370875"/>
                <a:gd name="connsiteY1-4" fmla="*/ 92116 h 232793"/>
                <a:gd name="connsiteX2-5" fmla="*/ 0 w 370875"/>
                <a:gd name="connsiteY2-6" fmla="*/ 226398 h 232793"/>
                <a:gd name="connsiteX3-7" fmla="*/ 367678 w 370875"/>
                <a:gd name="connsiteY3-8" fmla="*/ 232793 h 232793"/>
                <a:gd name="connsiteX0-9" fmla="*/ 367678 w 370875"/>
                <a:gd name="connsiteY0-10" fmla="*/ 233290 h 233290"/>
                <a:gd name="connsiteX1-11" fmla="*/ 370875 w 370875"/>
                <a:gd name="connsiteY1-12" fmla="*/ 92613 h 233290"/>
                <a:gd name="connsiteX2-13" fmla="*/ 0 w 370875"/>
                <a:gd name="connsiteY2-14" fmla="*/ 226895 h 233290"/>
                <a:gd name="connsiteX3-15" fmla="*/ 367678 w 370875"/>
                <a:gd name="connsiteY3-16" fmla="*/ 233290 h 233290"/>
                <a:gd name="connsiteX0-17" fmla="*/ 367678 w 370875"/>
                <a:gd name="connsiteY0-18" fmla="*/ 229170 h 229170"/>
                <a:gd name="connsiteX1-19" fmla="*/ 370875 w 370875"/>
                <a:gd name="connsiteY1-20" fmla="*/ 88493 h 229170"/>
                <a:gd name="connsiteX2-21" fmla="*/ 0 w 370875"/>
                <a:gd name="connsiteY2-22" fmla="*/ 222775 h 229170"/>
                <a:gd name="connsiteX3-23" fmla="*/ 367678 w 370875"/>
                <a:gd name="connsiteY3-24" fmla="*/ 229170 h 229170"/>
                <a:gd name="connsiteX0-25" fmla="*/ 386861 w 390058"/>
                <a:gd name="connsiteY0-26" fmla="*/ 227542 h 230739"/>
                <a:gd name="connsiteX1-27" fmla="*/ 390058 w 390058"/>
                <a:gd name="connsiteY1-28" fmla="*/ 86865 h 230739"/>
                <a:gd name="connsiteX2-29" fmla="*/ 0 w 390058"/>
                <a:gd name="connsiteY2-30" fmla="*/ 230739 h 230739"/>
                <a:gd name="connsiteX3-31" fmla="*/ 386861 w 390058"/>
                <a:gd name="connsiteY3-32" fmla="*/ 227542 h 230739"/>
                <a:gd name="connsiteX0-33" fmla="*/ 386861 w 390058"/>
                <a:gd name="connsiteY0-34" fmla="*/ 231640 h 234837"/>
                <a:gd name="connsiteX1-35" fmla="*/ 390058 w 390058"/>
                <a:gd name="connsiteY1-36" fmla="*/ 90963 h 234837"/>
                <a:gd name="connsiteX2-37" fmla="*/ 0 w 390058"/>
                <a:gd name="connsiteY2-38" fmla="*/ 234837 h 234837"/>
                <a:gd name="connsiteX3-39" fmla="*/ 386861 w 390058"/>
                <a:gd name="connsiteY3-40" fmla="*/ 231640 h 234837"/>
                <a:gd name="connsiteX0-41" fmla="*/ 386861 w 397219"/>
                <a:gd name="connsiteY0-42" fmla="*/ 231640 h 234837"/>
                <a:gd name="connsiteX1-43" fmla="*/ 390058 w 397219"/>
                <a:gd name="connsiteY1-44" fmla="*/ 90963 h 234837"/>
                <a:gd name="connsiteX2-45" fmla="*/ 0 w 397219"/>
                <a:gd name="connsiteY2-46" fmla="*/ 234837 h 234837"/>
                <a:gd name="connsiteX3-47" fmla="*/ 386861 w 397219"/>
                <a:gd name="connsiteY3-48" fmla="*/ 231640 h 234837"/>
                <a:gd name="connsiteX0-49" fmla="*/ 386861 w 401264"/>
                <a:gd name="connsiteY0-50" fmla="*/ 231640 h 234837"/>
                <a:gd name="connsiteX1-51" fmla="*/ 390058 w 401264"/>
                <a:gd name="connsiteY1-52" fmla="*/ 90963 h 234837"/>
                <a:gd name="connsiteX2-53" fmla="*/ 0 w 401264"/>
                <a:gd name="connsiteY2-54" fmla="*/ 234837 h 234837"/>
                <a:gd name="connsiteX3-55" fmla="*/ 386861 w 401264"/>
                <a:gd name="connsiteY3-56" fmla="*/ 231640 h 234837"/>
                <a:gd name="connsiteX0-57" fmla="*/ 386861 w 406990"/>
                <a:gd name="connsiteY0-58" fmla="*/ 231640 h 234837"/>
                <a:gd name="connsiteX1-59" fmla="*/ 390058 w 406990"/>
                <a:gd name="connsiteY1-60" fmla="*/ 90963 h 234837"/>
                <a:gd name="connsiteX2-61" fmla="*/ 0 w 406990"/>
                <a:gd name="connsiteY2-62" fmla="*/ 234837 h 234837"/>
                <a:gd name="connsiteX3-63" fmla="*/ 386861 w 406990"/>
                <a:gd name="connsiteY3-64" fmla="*/ 231640 h 234837"/>
                <a:gd name="connsiteX0-65" fmla="*/ 386861 w 400092"/>
                <a:gd name="connsiteY0-66" fmla="*/ 231640 h 234837"/>
                <a:gd name="connsiteX1-67" fmla="*/ 390058 w 400092"/>
                <a:gd name="connsiteY1-68" fmla="*/ 90963 h 234837"/>
                <a:gd name="connsiteX2-69" fmla="*/ 0 w 400092"/>
                <a:gd name="connsiteY2-70" fmla="*/ 234837 h 234837"/>
                <a:gd name="connsiteX3-71" fmla="*/ 386861 w 400092"/>
                <a:gd name="connsiteY3-72" fmla="*/ 231640 h 234837"/>
                <a:gd name="connsiteX0-73" fmla="*/ 386861 w 400092"/>
                <a:gd name="connsiteY0-74" fmla="*/ 231640 h 234837"/>
                <a:gd name="connsiteX1-75" fmla="*/ 390058 w 400092"/>
                <a:gd name="connsiteY1-76" fmla="*/ 90963 h 234837"/>
                <a:gd name="connsiteX2-77" fmla="*/ 0 w 400092"/>
                <a:gd name="connsiteY2-78" fmla="*/ 234837 h 234837"/>
                <a:gd name="connsiteX3-79" fmla="*/ 386861 w 400092"/>
                <a:gd name="connsiteY3-80" fmla="*/ 231640 h 234837"/>
                <a:gd name="connsiteX0-81" fmla="*/ 386861 w 400092"/>
                <a:gd name="connsiteY0-82" fmla="*/ 228587 h 231784"/>
                <a:gd name="connsiteX1-83" fmla="*/ 390058 w 400092"/>
                <a:gd name="connsiteY1-84" fmla="*/ 87910 h 231784"/>
                <a:gd name="connsiteX2-85" fmla="*/ 0 w 400092"/>
                <a:gd name="connsiteY2-86" fmla="*/ 231784 h 231784"/>
                <a:gd name="connsiteX3-87" fmla="*/ 386861 w 400092"/>
                <a:gd name="connsiteY3-88" fmla="*/ 228587 h 2317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400092" h="231784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7" name="任意多边形 76"/>
            <p:cNvSpPr/>
            <p:nvPr>
              <p:custDataLst>
                <p:tags r:id="rId14"/>
              </p:custDataLst>
            </p:nvPr>
          </p:nvSpPr>
          <p:spPr>
            <a:xfrm flipH="1" flipV="1">
              <a:off x="9278" y="4512"/>
              <a:ext cx="3185" cy="2407"/>
            </a:xfrm>
            <a:custGeom>
              <a:avLst/>
              <a:gdLst>
                <a:gd name="connsiteX0" fmla="*/ 0 w 2042024"/>
                <a:gd name="connsiteY0" fmla="*/ 1566371 h 1570472"/>
                <a:gd name="connsiteX1" fmla="*/ 959505 w 2042024"/>
                <a:gd name="connsiteY1" fmla="*/ 0 h 1570472"/>
                <a:gd name="connsiteX2" fmla="*/ 1943613 w 2042024"/>
                <a:gd name="connsiteY2" fmla="*/ 24603 h 1570472"/>
                <a:gd name="connsiteX3" fmla="*/ 2042024 w 2042024"/>
                <a:gd name="connsiteY3" fmla="*/ 106612 h 1570472"/>
                <a:gd name="connsiteX4" fmla="*/ 1021012 w 2042024"/>
                <a:gd name="connsiteY4" fmla="*/ 1570472 h 1570472"/>
                <a:gd name="connsiteX5" fmla="*/ 0 w 2042024"/>
                <a:gd name="connsiteY5" fmla="*/ 1566371 h 1570472"/>
                <a:gd name="connsiteX0-1" fmla="*/ 0 w 2029722"/>
                <a:gd name="connsiteY0-2" fmla="*/ 1574572 h 1574572"/>
                <a:gd name="connsiteX1-3" fmla="*/ 947203 w 2029722"/>
                <a:gd name="connsiteY1-4" fmla="*/ 0 h 1574572"/>
                <a:gd name="connsiteX2-5" fmla="*/ 1931311 w 2029722"/>
                <a:gd name="connsiteY2-6" fmla="*/ 24603 h 1574572"/>
                <a:gd name="connsiteX3-7" fmla="*/ 2029722 w 2029722"/>
                <a:gd name="connsiteY3-8" fmla="*/ 106612 h 1574572"/>
                <a:gd name="connsiteX4-9" fmla="*/ 1008710 w 2029722"/>
                <a:gd name="connsiteY4-10" fmla="*/ 1570472 h 1574572"/>
                <a:gd name="connsiteX5-11" fmla="*/ 0 w 2029722"/>
                <a:gd name="connsiteY5-12" fmla="*/ 1574572 h 1574572"/>
                <a:gd name="connsiteX0-13" fmla="*/ 0 w 2029722"/>
                <a:gd name="connsiteY0-14" fmla="*/ 1574572 h 1574572"/>
                <a:gd name="connsiteX1-15" fmla="*/ 947203 w 2029722"/>
                <a:gd name="connsiteY1-16" fmla="*/ 0 h 1574572"/>
                <a:gd name="connsiteX2-17" fmla="*/ 1931311 w 2029722"/>
                <a:gd name="connsiteY2-18" fmla="*/ 24603 h 1574572"/>
                <a:gd name="connsiteX3-19" fmla="*/ 2029722 w 2029722"/>
                <a:gd name="connsiteY3-20" fmla="*/ 106612 h 1574572"/>
                <a:gd name="connsiteX4-21" fmla="*/ 1008710 w 2029722"/>
                <a:gd name="connsiteY4-22" fmla="*/ 1570472 h 1574572"/>
                <a:gd name="connsiteX5-23" fmla="*/ 0 w 2029722"/>
                <a:gd name="connsiteY5-24" fmla="*/ 1574572 h 1574572"/>
                <a:gd name="connsiteX0-25" fmla="*/ 0 w 2029722"/>
                <a:gd name="connsiteY0-26" fmla="*/ 1574572 h 1574572"/>
                <a:gd name="connsiteX1-27" fmla="*/ 947203 w 2029722"/>
                <a:gd name="connsiteY1-28" fmla="*/ 0 h 1574572"/>
                <a:gd name="connsiteX2-29" fmla="*/ 1931311 w 2029722"/>
                <a:gd name="connsiteY2-30" fmla="*/ 24603 h 1574572"/>
                <a:gd name="connsiteX3-31" fmla="*/ 2029722 w 2029722"/>
                <a:gd name="connsiteY3-32" fmla="*/ 106612 h 1574572"/>
                <a:gd name="connsiteX4-33" fmla="*/ 1008710 w 2029722"/>
                <a:gd name="connsiteY4-34" fmla="*/ 1570472 h 1574572"/>
                <a:gd name="connsiteX5-35" fmla="*/ 0 w 2029722"/>
                <a:gd name="connsiteY5-36" fmla="*/ 1574572 h 1574572"/>
                <a:gd name="connsiteX0-37" fmla="*/ 0 w 2029722"/>
                <a:gd name="connsiteY0-38" fmla="*/ 1574572 h 1574572"/>
                <a:gd name="connsiteX1-39" fmla="*/ 947203 w 2029722"/>
                <a:gd name="connsiteY1-40" fmla="*/ 0 h 1574572"/>
                <a:gd name="connsiteX2-41" fmla="*/ 1931311 w 2029722"/>
                <a:gd name="connsiteY2-42" fmla="*/ 24603 h 1574572"/>
                <a:gd name="connsiteX3-43" fmla="*/ 2029722 w 2029722"/>
                <a:gd name="connsiteY3-44" fmla="*/ 106612 h 1574572"/>
                <a:gd name="connsiteX4-45" fmla="*/ 1008710 w 2029722"/>
                <a:gd name="connsiteY4-46" fmla="*/ 1570472 h 1574572"/>
                <a:gd name="connsiteX5-47" fmla="*/ 0 w 2029722"/>
                <a:gd name="connsiteY5-48" fmla="*/ 1574572 h 1574572"/>
                <a:gd name="connsiteX0-49" fmla="*/ 0 w 2029722"/>
                <a:gd name="connsiteY0-50" fmla="*/ 1574572 h 1574572"/>
                <a:gd name="connsiteX1-51" fmla="*/ 947203 w 2029722"/>
                <a:gd name="connsiteY1-52" fmla="*/ 0 h 1574572"/>
                <a:gd name="connsiteX2-53" fmla="*/ 1931311 w 2029722"/>
                <a:gd name="connsiteY2-54" fmla="*/ 24603 h 1574572"/>
                <a:gd name="connsiteX3-55" fmla="*/ 2029722 w 2029722"/>
                <a:gd name="connsiteY3-56" fmla="*/ 106612 h 1574572"/>
                <a:gd name="connsiteX4-57" fmla="*/ 1008710 w 2029722"/>
                <a:gd name="connsiteY4-58" fmla="*/ 1570472 h 1574572"/>
                <a:gd name="connsiteX5-59" fmla="*/ 0 w 2029722"/>
                <a:gd name="connsiteY5-60" fmla="*/ 1574572 h 1574572"/>
                <a:gd name="connsiteX0-61" fmla="*/ 0 w 2029722"/>
                <a:gd name="connsiteY0-62" fmla="*/ 1574572 h 1574572"/>
                <a:gd name="connsiteX1-63" fmla="*/ 947203 w 2029722"/>
                <a:gd name="connsiteY1-64" fmla="*/ 0 h 1574572"/>
                <a:gd name="connsiteX2-65" fmla="*/ 1931311 w 2029722"/>
                <a:gd name="connsiteY2-66" fmla="*/ 24603 h 1574572"/>
                <a:gd name="connsiteX3-67" fmla="*/ 2009219 w 2029722"/>
                <a:gd name="connsiteY3-68" fmla="*/ 57406 h 1574572"/>
                <a:gd name="connsiteX4-69" fmla="*/ 2029722 w 2029722"/>
                <a:gd name="connsiteY4-70" fmla="*/ 106612 h 1574572"/>
                <a:gd name="connsiteX5-71" fmla="*/ 1008710 w 2029722"/>
                <a:gd name="connsiteY5-72" fmla="*/ 1570472 h 1574572"/>
                <a:gd name="connsiteX6" fmla="*/ 0 w 2029722"/>
                <a:gd name="connsiteY6" fmla="*/ 1574572 h 1574572"/>
                <a:gd name="connsiteX0-73" fmla="*/ 0 w 2029722"/>
                <a:gd name="connsiteY0-74" fmla="*/ 1574572 h 1574572"/>
                <a:gd name="connsiteX1-75" fmla="*/ 947203 w 2029722"/>
                <a:gd name="connsiteY1-76" fmla="*/ 0 h 1574572"/>
                <a:gd name="connsiteX2-77" fmla="*/ 1931311 w 2029722"/>
                <a:gd name="connsiteY2-78" fmla="*/ 24603 h 1574572"/>
                <a:gd name="connsiteX3-79" fmla="*/ 2009219 w 2029722"/>
                <a:gd name="connsiteY3-80" fmla="*/ 57406 h 1574572"/>
                <a:gd name="connsiteX4-81" fmla="*/ 2029722 w 2029722"/>
                <a:gd name="connsiteY4-82" fmla="*/ 106612 h 1574572"/>
                <a:gd name="connsiteX5-83" fmla="*/ 1008710 w 2029722"/>
                <a:gd name="connsiteY5-84" fmla="*/ 1570472 h 1574572"/>
                <a:gd name="connsiteX6-85" fmla="*/ 0 w 2029722"/>
                <a:gd name="connsiteY6-86" fmla="*/ 1574572 h 1574572"/>
                <a:gd name="connsiteX0-87" fmla="*/ 0 w 2029722"/>
                <a:gd name="connsiteY0-88" fmla="*/ 1574572 h 1574572"/>
                <a:gd name="connsiteX1-89" fmla="*/ 947203 w 2029722"/>
                <a:gd name="connsiteY1-90" fmla="*/ 0 h 1574572"/>
                <a:gd name="connsiteX2-91" fmla="*/ 1931311 w 2029722"/>
                <a:gd name="connsiteY2-92" fmla="*/ 24603 h 1574572"/>
                <a:gd name="connsiteX3-93" fmla="*/ 2009219 w 2029722"/>
                <a:gd name="connsiteY3-94" fmla="*/ 57406 h 1574572"/>
                <a:gd name="connsiteX4-95" fmla="*/ 2029722 w 2029722"/>
                <a:gd name="connsiteY4-96" fmla="*/ 106612 h 1574572"/>
                <a:gd name="connsiteX5-97" fmla="*/ 1029212 w 2029722"/>
                <a:gd name="connsiteY5-98" fmla="*/ 1566371 h 1574572"/>
                <a:gd name="connsiteX6-99" fmla="*/ 0 w 2029722"/>
                <a:gd name="connsiteY6-100" fmla="*/ 1574572 h 1574572"/>
                <a:gd name="connsiteX0-101" fmla="*/ 0 w 2029722"/>
                <a:gd name="connsiteY0-102" fmla="*/ 1574572 h 1574572"/>
                <a:gd name="connsiteX1-103" fmla="*/ 947203 w 2029722"/>
                <a:gd name="connsiteY1-104" fmla="*/ 0 h 1574572"/>
                <a:gd name="connsiteX2-105" fmla="*/ 1931311 w 2029722"/>
                <a:gd name="connsiteY2-106" fmla="*/ 24603 h 1574572"/>
                <a:gd name="connsiteX3-107" fmla="*/ 2009219 w 2029722"/>
                <a:gd name="connsiteY3-108" fmla="*/ 57406 h 1574572"/>
                <a:gd name="connsiteX4-109" fmla="*/ 2029722 w 2029722"/>
                <a:gd name="connsiteY4-110" fmla="*/ 106612 h 1574572"/>
                <a:gd name="connsiteX5-111" fmla="*/ 1029212 w 2029722"/>
                <a:gd name="connsiteY5-112" fmla="*/ 1566371 h 1574572"/>
                <a:gd name="connsiteX6-113" fmla="*/ 0 w 2029722"/>
                <a:gd name="connsiteY6-114" fmla="*/ 1574572 h 1574572"/>
                <a:gd name="connsiteX0-115" fmla="*/ 0 w 2112234"/>
                <a:gd name="connsiteY0-116" fmla="*/ 1602749 h 1602749"/>
                <a:gd name="connsiteX1-117" fmla="*/ 947203 w 2112234"/>
                <a:gd name="connsiteY1-118" fmla="*/ 28177 h 1602749"/>
                <a:gd name="connsiteX2-119" fmla="*/ 1931311 w 2112234"/>
                <a:gd name="connsiteY2-120" fmla="*/ 52780 h 1602749"/>
                <a:gd name="connsiteX3-121" fmla="*/ 2029722 w 2112234"/>
                <a:gd name="connsiteY3-122" fmla="*/ 134789 h 1602749"/>
                <a:gd name="connsiteX4-123" fmla="*/ 1029212 w 2112234"/>
                <a:gd name="connsiteY4-124" fmla="*/ 1594548 h 1602749"/>
                <a:gd name="connsiteX5-125" fmla="*/ 0 w 2112234"/>
                <a:gd name="connsiteY5-126" fmla="*/ 1602749 h 1602749"/>
                <a:gd name="connsiteX0-127" fmla="*/ 0 w 2094991"/>
                <a:gd name="connsiteY0-128" fmla="*/ 1602749 h 1602749"/>
                <a:gd name="connsiteX1-129" fmla="*/ 947203 w 2094991"/>
                <a:gd name="connsiteY1-130" fmla="*/ 28177 h 1602749"/>
                <a:gd name="connsiteX2-131" fmla="*/ 1931311 w 2094991"/>
                <a:gd name="connsiteY2-132" fmla="*/ 52780 h 1602749"/>
                <a:gd name="connsiteX3-133" fmla="*/ 2029722 w 2094991"/>
                <a:gd name="connsiteY3-134" fmla="*/ 134789 h 1602749"/>
                <a:gd name="connsiteX4-135" fmla="*/ 1029212 w 2094991"/>
                <a:gd name="connsiteY4-136" fmla="*/ 1594548 h 1602749"/>
                <a:gd name="connsiteX5-137" fmla="*/ 0 w 2094991"/>
                <a:gd name="connsiteY5-138" fmla="*/ 1602749 h 1602749"/>
                <a:gd name="connsiteX0-139" fmla="*/ 0 w 2029722"/>
                <a:gd name="connsiteY0-140" fmla="*/ 1574572 h 1574572"/>
                <a:gd name="connsiteX1-141" fmla="*/ 947203 w 2029722"/>
                <a:gd name="connsiteY1-142" fmla="*/ 0 h 1574572"/>
                <a:gd name="connsiteX2-143" fmla="*/ 1931311 w 2029722"/>
                <a:gd name="connsiteY2-144" fmla="*/ 24603 h 1574572"/>
                <a:gd name="connsiteX3-145" fmla="*/ 2029722 w 2029722"/>
                <a:gd name="connsiteY3-146" fmla="*/ 106612 h 1574572"/>
                <a:gd name="connsiteX4-147" fmla="*/ 1029212 w 2029722"/>
                <a:gd name="connsiteY4-148" fmla="*/ 1566371 h 1574572"/>
                <a:gd name="connsiteX5-149" fmla="*/ 0 w 2029722"/>
                <a:gd name="connsiteY5-150" fmla="*/ 1574572 h 1574572"/>
                <a:gd name="connsiteX0-151" fmla="*/ 0 w 2029722"/>
                <a:gd name="connsiteY0-152" fmla="*/ 1574572 h 1574572"/>
                <a:gd name="connsiteX1-153" fmla="*/ 947203 w 2029722"/>
                <a:gd name="connsiteY1-154" fmla="*/ 0 h 1574572"/>
                <a:gd name="connsiteX2-155" fmla="*/ 1931311 w 2029722"/>
                <a:gd name="connsiteY2-156" fmla="*/ 24603 h 1574572"/>
                <a:gd name="connsiteX3-157" fmla="*/ 2029722 w 2029722"/>
                <a:gd name="connsiteY3-158" fmla="*/ 106612 h 1574572"/>
                <a:gd name="connsiteX4-159" fmla="*/ 1029212 w 2029722"/>
                <a:gd name="connsiteY4-160" fmla="*/ 1566371 h 1574572"/>
                <a:gd name="connsiteX5-161" fmla="*/ 0 w 2029722"/>
                <a:gd name="connsiteY5-162" fmla="*/ 1574572 h 1574572"/>
                <a:gd name="connsiteX0-163" fmla="*/ 0 w 2026763"/>
                <a:gd name="connsiteY0-164" fmla="*/ 1574572 h 1574572"/>
                <a:gd name="connsiteX1-165" fmla="*/ 947203 w 2026763"/>
                <a:gd name="connsiteY1-166" fmla="*/ 0 h 1574572"/>
                <a:gd name="connsiteX2-167" fmla="*/ 1931311 w 2026763"/>
                <a:gd name="connsiteY2-168" fmla="*/ 24603 h 1574572"/>
                <a:gd name="connsiteX3-169" fmla="*/ 2026763 w 2026763"/>
                <a:gd name="connsiteY3-170" fmla="*/ 118448 h 1574572"/>
                <a:gd name="connsiteX4-171" fmla="*/ 1029212 w 2026763"/>
                <a:gd name="connsiteY4-172" fmla="*/ 1566371 h 1574572"/>
                <a:gd name="connsiteX5-173" fmla="*/ 0 w 2026763"/>
                <a:gd name="connsiteY5-174" fmla="*/ 1574572 h 1574572"/>
                <a:gd name="connsiteX0-175" fmla="*/ 0 w 1994106"/>
                <a:gd name="connsiteY0-176" fmla="*/ 1564775 h 1566371"/>
                <a:gd name="connsiteX1-177" fmla="*/ 914546 w 1994106"/>
                <a:gd name="connsiteY1-178" fmla="*/ 0 h 1566371"/>
                <a:gd name="connsiteX2-179" fmla="*/ 1898654 w 1994106"/>
                <a:gd name="connsiteY2-180" fmla="*/ 24603 h 1566371"/>
                <a:gd name="connsiteX3-181" fmla="*/ 1994106 w 1994106"/>
                <a:gd name="connsiteY3-182" fmla="*/ 118448 h 1566371"/>
                <a:gd name="connsiteX4-183" fmla="*/ 996555 w 1994106"/>
                <a:gd name="connsiteY4-184" fmla="*/ 1566371 h 1566371"/>
                <a:gd name="connsiteX5-185" fmla="*/ 0 w 1994106"/>
                <a:gd name="connsiteY5-186" fmla="*/ 1564775 h 1566371"/>
                <a:gd name="connsiteX0-187" fmla="*/ 0 w 2010434"/>
                <a:gd name="connsiteY0-188" fmla="*/ 1564775 h 1566371"/>
                <a:gd name="connsiteX1-189" fmla="*/ 930874 w 2010434"/>
                <a:gd name="connsiteY1-190" fmla="*/ 0 h 1566371"/>
                <a:gd name="connsiteX2-191" fmla="*/ 1914982 w 2010434"/>
                <a:gd name="connsiteY2-192" fmla="*/ 24603 h 1566371"/>
                <a:gd name="connsiteX3-193" fmla="*/ 2010434 w 2010434"/>
                <a:gd name="connsiteY3-194" fmla="*/ 118448 h 1566371"/>
                <a:gd name="connsiteX4-195" fmla="*/ 1012883 w 2010434"/>
                <a:gd name="connsiteY4-196" fmla="*/ 1566371 h 1566371"/>
                <a:gd name="connsiteX5-197" fmla="*/ 0 w 2010434"/>
                <a:gd name="connsiteY5-198" fmla="*/ 1564775 h 1566371"/>
                <a:gd name="connsiteX0-199" fmla="*/ 0 w 2023497"/>
                <a:gd name="connsiteY0-200" fmla="*/ 1519055 h 1566371"/>
                <a:gd name="connsiteX1-201" fmla="*/ 943937 w 2023497"/>
                <a:gd name="connsiteY1-202" fmla="*/ 0 h 1566371"/>
                <a:gd name="connsiteX2-203" fmla="*/ 1928045 w 2023497"/>
                <a:gd name="connsiteY2-204" fmla="*/ 24603 h 1566371"/>
                <a:gd name="connsiteX3-205" fmla="*/ 2023497 w 2023497"/>
                <a:gd name="connsiteY3-206" fmla="*/ 118448 h 1566371"/>
                <a:gd name="connsiteX4-207" fmla="*/ 1025946 w 2023497"/>
                <a:gd name="connsiteY4-208" fmla="*/ 1566371 h 1566371"/>
                <a:gd name="connsiteX5-209" fmla="*/ 0 w 2023497"/>
                <a:gd name="connsiteY5-210" fmla="*/ 1519055 h 1566371"/>
                <a:gd name="connsiteX0-211" fmla="*/ 0 w 2023497"/>
                <a:gd name="connsiteY0-212" fmla="*/ 1519055 h 1519055"/>
                <a:gd name="connsiteX1-213" fmla="*/ 943937 w 2023497"/>
                <a:gd name="connsiteY1-214" fmla="*/ 0 h 1519055"/>
                <a:gd name="connsiteX2-215" fmla="*/ 1928045 w 2023497"/>
                <a:gd name="connsiteY2-216" fmla="*/ 24603 h 1519055"/>
                <a:gd name="connsiteX3-217" fmla="*/ 2023497 w 2023497"/>
                <a:gd name="connsiteY3-218" fmla="*/ 118448 h 1519055"/>
                <a:gd name="connsiteX4-219" fmla="*/ 1019415 w 2023497"/>
                <a:gd name="connsiteY4-220" fmla="*/ 1491259 h 1519055"/>
                <a:gd name="connsiteX5-221" fmla="*/ 0 w 2023497"/>
                <a:gd name="connsiteY5-222" fmla="*/ 1519055 h 1519055"/>
                <a:gd name="connsiteX0-223" fmla="*/ 0 w 2023497"/>
                <a:gd name="connsiteY0-224" fmla="*/ 1519055 h 1519055"/>
                <a:gd name="connsiteX1-225" fmla="*/ 943937 w 2023497"/>
                <a:gd name="connsiteY1-226" fmla="*/ 0 h 1519055"/>
                <a:gd name="connsiteX2-227" fmla="*/ 1928045 w 2023497"/>
                <a:gd name="connsiteY2-228" fmla="*/ 24603 h 1519055"/>
                <a:gd name="connsiteX3-229" fmla="*/ 2023497 w 2023497"/>
                <a:gd name="connsiteY3-230" fmla="*/ 118448 h 1519055"/>
                <a:gd name="connsiteX4-231" fmla="*/ 1019415 w 2023497"/>
                <a:gd name="connsiteY4-232" fmla="*/ 1504322 h 1519055"/>
                <a:gd name="connsiteX5-233" fmla="*/ 0 w 2023497"/>
                <a:gd name="connsiteY5-234" fmla="*/ 1519055 h 1519055"/>
                <a:gd name="connsiteX0-235" fmla="*/ 0 w 2023497"/>
                <a:gd name="connsiteY0-236" fmla="*/ 1519055 h 1519055"/>
                <a:gd name="connsiteX1-237" fmla="*/ 943937 w 2023497"/>
                <a:gd name="connsiteY1-238" fmla="*/ 0 h 1519055"/>
                <a:gd name="connsiteX2-239" fmla="*/ 1928045 w 2023497"/>
                <a:gd name="connsiteY2-240" fmla="*/ 24603 h 1519055"/>
                <a:gd name="connsiteX3-241" fmla="*/ 2023497 w 2023497"/>
                <a:gd name="connsiteY3-242" fmla="*/ 118448 h 1519055"/>
                <a:gd name="connsiteX4-243" fmla="*/ 1029212 w 2023497"/>
                <a:gd name="connsiteY4-244" fmla="*/ 1507588 h 1519055"/>
                <a:gd name="connsiteX5-245" fmla="*/ 0 w 2023497"/>
                <a:gd name="connsiteY5-246" fmla="*/ 1519055 h 1519055"/>
                <a:gd name="connsiteX0-247" fmla="*/ 0 w 2023497"/>
                <a:gd name="connsiteY0-248" fmla="*/ 1519055 h 1548476"/>
                <a:gd name="connsiteX1-249" fmla="*/ 943937 w 2023497"/>
                <a:gd name="connsiteY1-250" fmla="*/ 0 h 1548476"/>
                <a:gd name="connsiteX2-251" fmla="*/ 1928045 w 2023497"/>
                <a:gd name="connsiteY2-252" fmla="*/ 24603 h 1548476"/>
                <a:gd name="connsiteX3-253" fmla="*/ 2023497 w 2023497"/>
                <a:gd name="connsiteY3-254" fmla="*/ 118448 h 1548476"/>
                <a:gd name="connsiteX4-255" fmla="*/ 1025495 w 2023497"/>
                <a:gd name="connsiteY4-256" fmla="*/ 1548476 h 1548476"/>
                <a:gd name="connsiteX5-257" fmla="*/ 0 w 2023497"/>
                <a:gd name="connsiteY5-258" fmla="*/ 1519055 h 1548476"/>
                <a:gd name="connsiteX0-259" fmla="*/ 0 w 2023497"/>
                <a:gd name="connsiteY0-260" fmla="*/ 1537640 h 1548476"/>
                <a:gd name="connsiteX1-261" fmla="*/ 943937 w 2023497"/>
                <a:gd name="connsiteY1-262" fmla="*/ 0 h 1548476"/>
                <a:gd name="connsiteX2-263" fmla="*/ 1928045 w 2023497"/>
                <a:gd name="connsiteY2-264" fmla="*/ 24603 h 1548476"/>
                <a:gd name="connsiteX3-265" fmla="*/ 2023497 w 2023497"/>
                <a:gd name="connsiteY3-266" fmla="*/ 118448 h 1548476"/>
                <a:gd name="connsiteX4-267" fmla="*/ 1025495 w 2023497"/>
                <a:gd name="connsiteY4-268" fmla="*/ 1548476 h 1548476"/>
                <a:gd name="connsiteX5-269" fmla="*/ 0 w 2023497"/>
                <a:gd name="connsiteY5-270" fmla="*/ 1537640 h 1548476"/>
                <a:gd name="connsiteX0-271" fmla="*/ 0 w 2023497"/>
                <a:gd name="connsiteY0-272" fmla="*/ 1545841 h 1548476"/>
                <a:gd name="connsiteX1-273" fmla="*/ 943937 w 2023497"/>
                <a:gd name="connsiteY1-274" fmla="*/ 0 h 1548476"/>
                <a:gd name="connsiteX2-275" fmla="*/ 1928045 w 2023497"/>
                <a:gd name="connsiteY2-276" fmla="*/ 24603 h 1548476"/>
                <a:gd name="connsiteX3-277" fmla="*/ 2023497 w 2023497"/>
                <a:gd name="connsiteY3-278" fmla="*/ 118448 h 1548476"/>
                <a:gd name="connsiteX4-279" fmla="*/ 1025495 w 2023497"/>
                <a:gd name="connsiteY4-280" fmla="*/ 1548476 h 1548476"/>
                <a:gd name="connsiteX5-281" fmla="*/ 0 w 2023497"/>
                <a:gd name="connsiteY5-282" fmla="*/ 1545841 h 1548476"/>
                <a:gd name="connsiteX0-283" fmla="*/ 0 w 2023497"/>
                <a:gd name="connsiteY0-284" fmla="*/ 1545841 h 1560778"/>
                <a:gd name="connsiteX1-285" fmla="*/ 943937 w 2023497"/>
                <a:gd name="connsiteY1-286" fmla="*/ 0 h 1560778"/>
                <a:gd name="connsiteX2-287" fmla="*/ 1928045 w 2023497"/>
                <a:gd name="connsiteY2-288" fmla="*/ 24603 h 1560778"/>
                <a:gd name="connsiteX3-289" fmla="*/ 2023497 w 2023497"/>
                <a:gd name="connsiteY3-290" fmla="*/ 118448 h 1560778"/>
                <a:gd name="connsiteX4-291" fmla="*/ 1013194 w 2023497"/>
                <a:gd name="connsiteY4-292" fmla="*/ 1560778 h 1560778"/>
                <a:gd name="connsiteX5-293" fmla="*/ 0 w 2023497"/>
                <a:gd name="connsiteY5-294" fmla="*/ 1545841 h 1560778"/>
                <a:gd name="connsiteX0-295" fmla="*/ 0 w 2023497"/>
                <a:gd name="connsiteY0-296" fmla="*/ 1545841 h 1545841"/>
                <a:gd name="connsiteX1-297" fmla="*/ 943937 w 2023497"/>
                <a:gd name="connsiteY1-298" fmla="*/ 0 h 1545841"/>
                <a:gd name="connsiteX2-299" fmla="*/ 1928045 w 2023497"/>
                <a:gd name="connsiteY2-300" fmla="*/ 24603 h 1545841"/>
                <a:gd name="connsiteX3-301" fmla="*/ 2023497 w 2023497"/>
                <a:gd name="connsiteY3-302" fmla="*/ 118448 h 1545841"/>
                <a:gd name="connsiteX4-303" fmla="*/ 1013194 w 2023497"/>
                <a:gd name="connsiteY4-304" fmla="*/ 1544377 h 1545841"/>
                <a:gd name="connsiteX5-305" fmla="*/ 0 w 2023497"/>
                <a:gd name="connsiteY5-306" fmla="*/ 1545841 h 1545841"/>
                <a:gd name="connsiteX0-307" fmla="*/ 0 w 2023497"/>
                <a:gd name="connsiteY0-308" fmla="*/ 1545841 h 1552578"/>
                <a:gd name="connsiteX1-309" fmla="*/ 943937 w 2023497"/>
                <a:gd name="connsiteY1-310" fmla="*/ 0 h 1552578"/>
                <a:gd name="connsiteX2-311" fmla="*/ 1928045 w 2023497"/>
                <a:gd name="connsiteY2-312" fmla="*/ 24603 h 1552578"/>
                <a:gd name="connsiteX3-313" fmla="*/ 2023497 w 2023497"/>
                <a:gd name="connsiteY3-314" fmla="*/ 118448 h 1552578"/>
                <a:gd name="connsiteX4-315" fmla="*/ 1009093 w 2023497"/>
                <a:gd name="connsiteY4-316" fmla="*/ 1552578 h 1552578"/>
                <a:gd name="connsiteX5-317" fmla="*/ 0 w 2023497"/>
                <a:gd name="connsiteY5-318" fmla="*/ 1545841 h 1552578"/>
                <a:gd name="connsiteX0-319" fmla="*/ 0 w 2023497"/>
                <a:gd name="connsiteY0-320" fmla="*/ 1522046 h 1528783"/>
                <a:gd name="connsiteX1-321" fmla="*/ 930340 w 2023497"/>
                <a:gd name="connsiteY1-322" fmla="*/ 0 h 1528783"/>
                <a:gd name="connsiteX2-323" fmla="*/ 1928045 w 2023497"/>
                <a:gd name="connsiteY2-324" fmla="*/ 808 h 1528783"/>
                <a:gd name="connsiteX3-325" fmla="*/ 2023497 w 2023497"/>
                <a:gd name="connsiteY3-326" fmla="*/ 94653 h 1528783"/>
                <a:gd name="connsiteX4-327" fmla="*/ 1009093 w 2023497"/>
                <a:gd name="connsiteY4-328" fmla="*/ 1528783 h 1528783"/>
                <a:gd name="connsiteX5-329" fmla="*/ 0 w 2023497"/>
                <a:gd name="connsiteY5-330" fmla="*/ 1522046 h 152878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23497" h="1528783">
                  <a:moveTo>
                    <a:pt x="0" y="1522046"/>
                  </a:moveTo>
                  <a:cubicBezTo>
                    <a:pt x="656072" y="127894"/>
                    <a:pt x="631008" y="123013"/>
                    <a:pt x="930340" y="0"/>
                  </a:cubicBezTo>
                  <a:lnTo>
                    <a:pt x="1928045" y="808"/>
                  </a:lnTo>
                  <a:cubicBezTo>
                    <a:pt x="1982258" y="28102"/>
                    <a:pt x="1995253" y="44861"/>
                    <a:pt x="2023497" y="94653"/>
                  </a:cubicBezTo>
                  <a:cubicBezTo>
                    <a:pt x="1744667" y="-204681"/>
                    <a:pt x="1259220" y="1077734"/>
                    <a:pt x="1009093" y="1528783"/>
                  </a:cubicBezTo>
                  <a:lnTo>
                    <a:pt x="0" y="15220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78" name="Freeform 7"/>
            <p:cNvSpPr>
              <a:spLocks noEditPoints="1"/>
            </p:cNvSpPr>
            <p:nvPr>
              <p:custDataLst>
                <p:tags r:id="rId15"/>
              </p:custDataLst>
            </p:nvPr>
          </p:nvSpPr>
          <p:spPr bwMode="auto">
            <a:xfrm>
              <a:off x="11043" y="5368"/>
              <a:ext cx="561" cy="654"/>
            </a:xfrm>
            <a:custGeom>
              <a:avLst/>
              <a:gdLst>
                <a:gd name="T0" fmla="*/ 153 w 293"/>
                <a:gd name="T1" fmla="*/ 41 h 341"/>
                <a:gd name="T2" fmla="*/ 183 w 293"/>
                <a:gd name="T3" fmla="*/ 224 h 341"/>
                <a:gd name="T4" fmla="*/ 29 w 293"/>
                <a:gd name="T5" fmla="*/ 254 h 341"/>
                <a:gd name="T6" fmla="*/ 0 w 293"/>
                <a:gd name="T7" fmla="*/ 70 h 341"/>
                <a:gd name="T8" fmla="*/ 99 w 293"/>
                <a:gd name="T9" fmla="*/ 279 h 341"/>
                <a:gd name="T10" fmla="*/ 110 w 293"/>
                <a:gd name="T11" fmla="*/ 260 h 341"/>
                <a:gd name="T12" fmla="*/ 70 w 293"/>
                <a:gd name="T13" fmla="*/ 279 h 341"/>
                <a:gd name="T14" fmla="*/ 93 w 293"/>
                <a:gd name="T15" fmla="*/ 317 h 341"/>
                <a:gd name="T16" fmla="*/ 148 w 293"/>
                <a:gd name="T17" fmla="*/ 338 h 341"/>
                <a:gd name="T18" fmla="*/ 207 w 293"/>
                <a:gd name="T19" fmla="*/ 288 h 341"/>
                <a:gd name="T20" fmla="*/ 278 w 293"/>
                <a:gd name="T21" fmla="*/ 284 h 341"/>
                <a:gd name="T22" fmla="*/ 239 w 293"/>
                <a:gd name="T23" fmla="*/ 233 h 341"/>
                <a:gd name="T24" fmla="*/ 184 w 293"/>
                <a:gd name="T25" fmla="*/ 291 h 341"/>
                <a:gd name="T26" fmla="*/ 122 w 293"/>
                <a:gd name="T27" fmla="*/ 321 h 341"/>
                <a:gd name="T28" fmla="*/ 99 w 293"/>
                <a:gd name="T29" fmla="*/ 279 h 341"/>
                <a:gd name="T30" fmla="*/ 39 w 293"/>
                <a:gd name="T31" fmla="*/ 11 h 341"/>
                <a:gd name="T32" fmla="*/ 139 w 293"/>
                <a:gd name="T33" fmla="*/ 0 h 341"/>
                <a:gd name="T34" fmla="*/ 140 w 293"/>
                <a:gd name="T35" fmla="*/ 37 h 341"/>
                <a:gd name="T36" fmla="*/ 123 w 293"/>
                <a:gd name="T37" fmla="*/ 17 h 341"/>
                <a:gd name="T38" fmla="*/ 61 w 293"/>
                <a:gd name="T39" fmla="*/ 37 h 341"/>
                <a:gd name="T40" fmla="*/ 21 w 293"/>
                <a:gd name="T41" fmla="*/ 210 h 341"/>
                <a:gd name="T42" fmla="*/ 55 w 293"/>
                <a:gd name="T43" fmla="*/ 217 h 341"/>
                <a:gd name="T44" fmla="*/ 21 w 293"/>
                <a:gd name="T45" fmla="*/ 210 h 341"/>
                <a:gd name="T46" fmla="*/ 21 w 293"/>
                <a:gd name="T47" fmla="*/ 93 h 341"/>
                <a:gd name="T48" fmla="*/ 38 w 293"/>
                <a:gd name="T49" fmla="*/ 90 h 341"/>
                <a:gd name="T50" fmla="*/ 21 w 293"/>
                <a:gd name="T51" fmla="*/ 136 h 341"/>
                <a:gd name="T52" fmla="*/ 38 w 293"/>
                <a:gd name="T53" fmla="*/ 140 h 341"/>
                <a:gd name="T54" fmla="*/ 21 w 293"/>
                <a:gd name="T55" fmla="*/ 136 h 341"/>
                <a:gd name="T56" fmla="*/ 21 w 293"/>
                <a:gd name="T57" fmla="*/ 130 h 341"/>
                <a:gd name="T58" fmla="*/ 38 w 293"/>
                <a:gd name="T59" fmla="*/ 127 h 341"/>
                <a:gd name="T60" fmla="*/ 21 w 293"/>
                <a:gd name="T61" fmla="*/ 118 h 341"/>
                <a:gd name="T62" fmla="*/ 38 w 293"/>
                <a:gd name="T63" fmla="*/ 121 h 341"/>
                <a:gd name="T64" fmla="*/ 21 w 293"/>
                <a:gd name="T65" fmla="*/ 118 h 341"/>
                <a:gd name="T66" fmla="*/ 21 w 293"/>
                <a:gd name="T67" fmla="*/ 112 h 341"/>
                <a:gd name="T68" fmla="*/ 38 w 293"/>
                <a:gd name="T69" fmla="*/ 108 h 341"/>
                <a:gd name="T70" fmla="*/ 21 w 293"/>
                <a:gd name="T71" fmla="*/ 99 h 341"/>
                <a:gd name="T72" fmla="*/ 38 w 293"/>
                <a:gd name="T73" fmla="*/ 103 h 341"/>
                <a:gd name="T74" fmla="*/ 21 w 293"/>
                <a:gd name="T75" fmla="*/ 99 h 341"/>
                <a:gd name="T76" fmla="*/ 21 w 293"/>
                <a:gd name="T77" fmla="*/ 158 h 341"/>
                <a:gd name="T78" fmla="*/ 38 w 293"/>
                <a:gd name="T79" fmla="*/ 155 h 341"/>
                <a:gd name="T80" fmla="*/ 21 w 293"/>
                <a:gd name="T81" fmla="*/ 201 h 341"/>
                <a:gd name="T82" fmla="*/ 38 w 293"/>
                <a:gd name="T83" fmla="*/ 205 h 341"/>
                <a:gd name="T84" fmla="*/ 21 w 293"/>
                <a:gd name="T85" fmla="*/ 201 h 341"/>
                <a:gd name="T86" fmla="*/ 21 w 293"/>
                <a:gd name="T87" fmla="*/ 195 h 341"/>
                <a:gd name="T88" fmla="*/ 38 w 293"/>
                <a:gd name="T89" fmla="*/ 192 h 341"/>
                <a:gd name="T90" fmla="*/ 21 w 293"/>
                <a:gd name="T91" fmla="*/ 183 h 341"/>
                <a:gd name="T92" fmla="*/ 38 w 293"/>
                <a:gd name="T93" fmla="*/ 186 h 341"/>
                <a:gd name="T94" fmla="*/ 21 w 293"/>
                <a:gd name="T95" fmla="*/ 183 h 341"/>
                <a:gd name="T96" fmla="*/ 21 w 293"/>
                <a:gd name="T97" fmla="*/ 177 h 341"/>
                <a:gd name="T98" fmla="*/ 38 w 293"/>
                <a:gd name="T99" fmla="*/ 173 h 341"/>
                <a:gd name="T100" fmla="*/ 21 w 293"/>
                <a:gd name="T101" fmla="*/ 164 h 341"/>
                <a:gd name="T102" fmla="*/ 38 w 293"/>
                <a:gd name="T103" fmla="*/ 168 h 341"/>
                <a:gd name="T104" fmla="*/ 21 w 293"/>
                <a:gd name="T105" fmla="*/ 164 h 341"/>
                <a:gd name="T106" fmla="*/ 21 w 293"/>
                <a:gd name="T107" fmla="*/ 86 h 341"/>
                <a:gd name="T108" fmla="*/ 55 w 293"/>
                <a:gd name="T109" fmla="*/ 80 h 341"/>
                <a:gd name="T110" fmla="*/ 21 w 293"/>
                <a:gd name="T111" fmla="*/ 144 h 341"/>
                <a:gd name="T112" fmla="*/ 55 w 293"/>
                <a:gd name="T113" fmla="*/ 151 h 341"/>
                <a:gd name="T114" fmla="*/ 21 w 293"/>
                <a:gd name="T115" fmla="*/ 144 h 341"/>
                <a:gd name="T116" fmla="*/ 153 w 293"/>
                <a:gd name="T117" fmla="*/ 178 h 341"/>
                <a:gd name="T118" fmla="*/ 67 w 293"/>
                <a:gd name="T119" fmla="*/ 178 h 341"/>
                <a:gd name="T120" fmla="*/ 134 w 293"/>
                <a:gd name="T121" fmla="*/ 150 h 3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93" h="341">
                  <a:moveTo>
                    <a:pt x="29" y="41"/>
                  </a:moveTo>
                  <a:cubicBezTo>
                    <a:pt x="128" y="41"/>
                    <a:pt x="85" y="41"/>
                    <a:pt x="153" y="41"/>
                  </a:cubicBezTo>
                  <a:cubicBezTo>
                    <a:pt x="169" y="41"/>
                    <a:pt x="183" y="54"/>
                    <a:pt x="183" y="70"/>
                  </a:cubicBezTo>
                  <a:cubicBezTo>
                    <a:pt x="183" y="224"/>
                    <a:pt x="183" y="224"/>
                    <a:pt x="183" y="224"/>
                  </a:cubicBezTo>
                  <a:cubicBezTo>
                    <a:pt x="183" y="240"/>
                    <a:pt x="169" y="254"/>
                    <a:pt x="153" y="254"/>
                  </a:cubicBezTo>
                  <a:cubicBezTo>
                    <a:pt x="29" y="254"/>
                    <a:pt x="29" y="254"/>
                    <a:pt x="29" y="254"/>
                  </a:cubicBezTo>
                  <a:cubicBezTo>
                    <a:pt x="13" y="254"/>
                    <a:pt x="0" y="240"/>
                    <a:pt x="0" y="224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54"/>
                    <a:pt x="13" y="41"/>
                    <a:pt x="29" y="41"/>
                  </a:cubicBezTo>
                  <a:close/>
                  <a:moveTo>
                    <a:pt x="99" y="279"/>
                  </a:moveTo>
                  <a:cubicBezTo>
                    <a:pt x="110" y="279"/>
                    <a:pt x="110" y="279"/>
                    <a:pt x="110" y="279"/>
                  </a:cubicBezTo>
                  <a:cubicBezTo>
                    <a:pt x="110" y="260"/>
                    <a:pt x="110" y="260"/>
                    <a:pt x="110" y="260"/>
                  </a:cubicBezTo>
                  <a:cubicBezTo>
                    <a:pt x="70" y="260"/>
                    <a:pt x="70" y="260"/>
                    <a:pt x="70" y="260"/>
                  </a:cubicBezTo>
                  <a:cubicBezTo>
                    <a:pt x="70" y="279"/>
                    <a:pt x="70" y="279"/>
                    <a:pt x="70" y="279"/>
                  </a:cubicBezTo>
                  <a:cubicBezTo>
                    <a:pt x="82" y="279"/>
                    <a:pt x="82" y="279"/>
                    <a:pt x="82" y="279"/>
                  </a:cubicBezTo>
                  <a:cubicBezTo>
                    <a:pt x="83" y="294"/>
                    <a:pt x="87" y="307"/>
                    <a:pt x="93" y="317"/>
                  </a:cubicBezTo>
                  <a:cubicBezTo>
                    <a:pt x="99" y="326"/>
                    <a:pt x="107" y="333"/>
                    <a:pt x="116" y="337"/>
                  </a:cubicBezTo>
                  <a:cubicBezTo>
                    <a:pt x="125" y="340"/>
                    <a:pt x="136" y="341"/>
                    <a:pt x="148" y="338"/>
                  </a:cubicBezTo>
                  <a:cubicBezTo>
                    <a:pt x="163" y="333"/>
                    <a:pt x="180" y="322"/>
                    <a:pt x="196" y="302"/>
                  </a:cubicBezTo>
                  <a:cubicBezTo>
                    <a:pt x="200" y="297"/>
                    <a:pt x="204" y="292"/>
                    <a:pt x="207" y="288"/>
                  </a:cubicBezTo>
                  <a:cubicBezTo>
                    <a:pt x="221" y="270"/>
                    <a:pt x="234" y="253"/>
                    <a:pt x="245" y="248"/>
                  </a:cubicBezTo>
                  <a:cubicBezTo>
                    <a:pt x="255" y="245"/>
                    <a:pt x="266" y="253"/>
                    <a:pt x="278" y="284"/>
                  </a:cubicBezTo>
                  <a:cubicBezTo>
                    <a:pt x="293" y="278"/>
                    <a:pt x="293" y="278"/>
                    <a:pt x="293" y="278"/>
                  </a:cubicBezTo>
                  <a:cubicBezTo>
                    <a:pt x="276" y="235"/>
                    <a:pt x="258" y="226"/>
                    <a:pt x="239" y="233"/>
                  </a:cubicBezTo>
                  <a:cubicBezTo>
                    <a:pt x="224" y="239"/>
                    <a:pt x="209" y="258"/>
                    <a:pt x="194" y="278"/>
                  </a:cubicBezTo>
                  <a:cubicBezTo>
                    <a:pt x="191" y="282"/>
                    <a:pt x="187" y="287"/>
                    <a:pt x="184" y="291"/>
                  </a:cubicBezTo>
                  <a:cubicBezTo>
                    <a:pt x="170" y="309"/>
                    <a:pt x="156" y="318"/>
                    <a:pt x="143" y="322"/>
                  </a:cubicBezTo>
                  <a:cubicBezTo>
                    <a:pt x="135" y="324"/>
                    <a:pt x="128" y="324"/>
                    <a:pt x="122" y="321"/>
                  </a:cubicBezTo>
                  <a:cubicBezTo>
                    <a:pt x="116" y="319"/>
                    <a:pt x="111" y="314"/>
                    <a:pt x="107" y="308"/>
                  </a:cubicBezTo>
                  <a:cubicBezTo>
                    <a:pt x="102" y="301"/>
                    <a:pt x="99" y="291"/>
                    <a:pt x="99" y="279"/>
                  </a:cubicBezTo>
                  <a:close/>
                  <a:moveTo>
                    <a:pt x="45" y="37"/>
                  </a:moveTo>
                  <a:cubicBezTo>
                    <a:pt x="39" y="11"/>
                    <a:pt x="39" y="11"/>
                    <a:pt x="39" y="11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1"/>
                    <a:pt x="146" y="11"/>
                    <a:pt x="146" y="11"/>
                  </a:cubicBezTo>
                  <a:cubicBezTo>
                    <a:pt x="140" y="37"/>
                    <a:pt x="140" y="37"/>
                    <a:pt x="140" y="37"/>
                  </a:cubicBezTo>
                  <a:cubicBezTo>
                    <a:pt x="125" y="37"/>
                    <a:pt x="125" y="37"/>
                    <a:pt x="125" y="37"/>
                  </a:cubicBezTo>
                  <a:cubicBezTo>
                    <a:pt x="123" y="17"/>
                    <a:pt x="123" y="17"/>
                    <a:pt x="123" y="17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1" y="37"/>
                    <a:pt x="61" y="37"/>
                    <a:pt x="61" y="37"/>
                  </a:cubicBezTo>
                  <a:cubicBezTo>
                    <a:pt x="45" y="37"/>
                    <a:pt x="45" y="37"/>
                    <a:pt x="45" y="37"/>
                  </a:cubicBezTo>
                  <a:close/>
                  <a:moveTo>
                    <a:pt x="21" y="210"/>
                  </a:moveTo>
                  <a:cubicBezTo>
                    <a:pt x="21" y="217"/>
                    <a:pt x="21" y="217"/>
                    <a:pt x="21" y="217"/>
                  </a:cubicBezTo>
                  <a:cubicBezTo>
                    <a:pt x="55" y="217"/>
                    <a:pt x="55" y="217"/>
                    <a:pt x="55" y="217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21" y="210"/>
                    <a:pt x="21" y="210"/>
                    <a:pt x="21" y="210"/>
                  </a:cubicBezTo>
                  <a:close/>
                  <a:moveTo>
                    <a:pt x="21" y="90"/>
                  </a:moveTo>
                  <a:cubicBezTo>
                    <a:pt x="21" y="93"/>
                    <a:pt x="21" y="93"/>
                    <a:pt x="21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8" y="90"/>
                    <a:pt x="38" y="90"/>
                    <a:pt x="38" y="90"/>
                  </a:cubicBezTo>
                  <a:cubicBezTo>
                    <a:pt x="21" y="90"/>
                    <a:pt x="21" y="90"/>
                    <a:pt x="21" y="90"/>
                  </a:cubicBezTo>
                  <a:close/>
                  <a:moveTo>
                    <a:pt x="21" y="136"/>
                  </a:moveTo>
                  <a:cubicBezTo>
                    <a:pt x="21" y="140"/>
                    <a:pt x="21" y="140"/>
                    <a:pt x="21" y="140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21" y="136"/>
                    <a:pt x="21" y="136"/>
                    <a:pt x="21" y="136"/>
                  </a:cubicBezTo>
                  <a:close/>
                  <a:moveTo>
                    <a:pt x="21" y="127"/>
                  </a:moveTo>
                  <a:cubicBezTo>
                    <a:pt x="21" y="128"/>
                    <a:pt x="21" y="129"/>
                    <a:pt x="21" y="130"/>
                  </a:cubicBezTo>
                  <a:cubicBezTo>
                    <a:pt x="26" y="130"/>
                    <a:pt x="32" y="130"/>
                    <a:pt x="38" y="130"/>
                  </a:cubicBezTo>
                  <a:cubicBezTo>
                    <a:pt x="38" y="129"/>
                    <a:pt x="38" y="128"/>
                    <a:pt x="38" y="127"/>
                  </a:cubicBezTo>
                  <a:cubicBezTo>
                    <a:pt x="32" y="127"/>
                    <a:pt x="26" y="127"/>
                    <a:pt x="21" y="127"/>
                  </a:cubicBezTo>
                  <a:close/>
                  <a:moveTo>
                    <a:pt x="21" y="118"/>
                  </a:moveTo>
                  <a:cubicBezTo>
                    <a:pt x="21" y="119"/>
                    <a:pt x="21" y="120"/>
                    <a:pt x="21" y="121"/>
                  </a:cubicBezTo>
                  <a:cubicBezTo>
                    <a:pt x="26" y="121"/>
                    <a:pt x="32" y="121"/>
                    <a:pt x="38" y="121"/>
                  </a:cubicBezTo>
                  <a:cubicBezTo>
                    <a:pt x="38" y="120"/>
                    <a:pt x="38" y="119"/>
                    <a:pt x="38" y="118"/>
                  </a:cubicBezTo>
                  <a:cubicBezTo>
                    <a:pt x="32" y="118"/>
                    <a:pt x="26" y="118"/>
                    <a:pt x="21" y="118"/>
                  </a:cubicBezTo>
                  <a:close/>
                  <a:moveTo>
                    <a:pt x="21" y="108"/>
                  </a:moveTo>
                  <a:cubicBezTo>
                    <a:pt x="21" y="110"/>
                    <a:pt x="21" y="111"/>
                    <a:pt x="21" y="112"/>
                  </a:cubicBezTo>
                  <a:cubicBezTo>
                    <a:pt x="26" y="112"/>
                    <a:pt x="32" y="112"/>
                    <a:pt x="38" y="112"/>
                  </a:cubicBezTo>
                  <a:cubicBezTo>
                    <a:pt x="38" y="111"/>
                    <a:pt x="38" y="110"/>
                    <a:pt x="38" y="108"/>
                  </a:cubicBezTo>
                  <a:cubicBezTo>
                    <a:pt x="32" y="108"/>
                    <a:pt x="26" y="108"/>
                    <a:pt x="21" y="108"/>
                  </a:cubicBezTo>
                  <a:close/>
                  <a:moveTo>
                    <a:pt x="21" y="99"/>
                  </a:moveTo>
                  <a:cubicBezTo>
                    <a:pt x="21" y="100"/>
                    <a:pt x="21" y="102"/>
                    <a:pt x="21" y="103"/>
                  </a:cubicBezTo>
                  <a:cubicBezTo>
                    <a:pt x="26" y="103"/>
                    <a:pt x="32" y="103"/>
                    <a:pt x="38" y="103"/>
                  </a:cubicBezTo>
                  <a:cubicBezTo>
                    <a:pt x="38" y="102"/>
                    <a:pt x="38" y="100"/>
                    <a:pt x="38" y="99"/>
                  </a:cubicBezTo>
                  <a:cubicBezTo>
                    <a:pt x="32" y="99"/>
                    <a:pt x="26" y="99"/>
                    <a:pt x="21" y="99"/>
                  </a:cubicBezTo>
                  <a:close/>
                  <a:moveTo>
                    <a:pt x="21" y="155"/>
                  </a:moveTo>
                  <a:cubicBezTo>
                    <a:pt x="21" y="158"/>
                    <a:pt x="21" y="158"/>
                    <a:pt x="21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21" y="155"/>
                    <a:pt x="21" y="155"/>
                    <a:pt x="21" y="155"/>
                  </a:cubicBezTo>
                  <a:close/>
                  <a:moveTo>
                    <a:pt x="21" y="201"/>
                  </a:moveTo>
                  <a:cubicBezTo>
                    <a:pt x="21" y="205"/>
                    <a:pt x="21" y="205"/>
                    <a:pt x="21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1"/>
                    <a:pt x="38" y="201"/>
                    <a:pt x="38" y="201"/>
                  </a:cubicBezTo>
                  <a:cubicBezTo>
                    <a:pt x="21" y="201"/>
                    <a:pt x="21" y="201"/>
                    <a:pt x="21" y="201"/>
                  </a:cubicBezTo>
                  <a:close/>
                  <a:moveTo>
                    <a:pt x="21" y="192"/>
                  </a:moveTo>
                  <a:cubicBezTo>
                    <a:pt x="21" y="193"/>
                    <a:pt x="21" y="194"/>
                    <a:pt x="21" y="195"/>
                  </a:cubicBezTo>
                  <a:cubicBezTo>
                    <a:pt x="26" y="195"/>
                    <a:pt x="32" y="195"/>
                    <a:pt x="38" y="195"/>
                  </a:cubicBezTo>
                  <a:cubicBezTo>
                    <a:pt x="38" y="194"/>
                    <a:pt x="38" y="193"/>
                    <a:pt x="38" y="192"/>
                  </a:cubicBezTo>
                  <a:cubicBezTo>
                    <a:pt x="32" y="192"/>
                    <a:pt x="26" y="192"/>
                    <a:pt x="21" y="192"/>
                  </a:cubicBezTo>
                  <a:close/>
                  <a:moveTo>
                    <a:pt x="21" y="183"/>
                  </a:moveTo>
                  <a:cubicBezTo>
                    <a:pt x="21" y="184"/>
                    <a:pt x="21" y="185"/>
                    <a:pt x="21" y="186"/>
                  </a:cubicBezTo>
                  <a:cubicBezTo>
                    <a:pt x="26" y="186"/>
                    <a:pt x="32" y="186"/>
                    <a:pt x="38" y="186"/>
                  </a:cubicBezTo>
                  <a:cubicBezTo>
                    <a:pt x="38" y="185"/>
                    <a:pt x="38" y="184"/>
                    <a:pt x="38" y="183"/>
                  </a:cubicBezTo>
                  <a:cubicBezTo>
                    <a:pt x="32" y="183"/>
                    <a:pt x="26" y="183"/>
                    <a:pt x="21" y="183"/>
                  </a:cubicBezTo>
                  <a:close/>
                  <a:moveTo>
                    <a:pt x="21" y="173"/>
                  </a:moveTo>
                  <a:cubicBezTo>
                    <a:pt x="21" y="175"/>
                    <a:pt x="21" y="176"/>
                    <a:pt x="21" y="177"/>
                  </a:cubicBezTo>
                  <a:cubicBezTo>
                    <a:pt x="26" y="177"/>
                    <a:pt x="32" y="177"/>
                    <a:pt x="38" y="177"/>
                  </a:cubicBezTo>
                  <a:cubicBezTo>
                    <a:pt x="38" y="176"/>
                    <a:pt x="38" y="175"/>
                    <a:pt x="38" y="173"/>
                  </a:cubicBezTo>
                  <a:cubicBezTo>
                    <a:pt x="32" y="173"/>
                    <a:pt x="26" y="173"/>
                    <a:pt x="21" y="173"/>
                  </a:cubicBezTo>
                  <a:close/>
                  <a:moveTo>
                    <a:pt x="21" y="164"/>
                  </a:moveTo>
                  <a:cubicBezTo>
                    <a:pt x="21" y="165"/>
                    <a:pt x="21" y="166"/>
                    <a:pt x="21" y="168"/>
                  </a:cubicBezTo>
                  <a:cubicBezTo>
                    <a:pt x="26" y="168"/>
                    <a:pt x="32" y="168"/>
                    <a:pt x="38" y="168"/>
                  </a:cubicBezTo>
                  <a:cubicBezTo>
                    <a:pt x="38" y="166"/>
                    <a:pt x="38" y="165"/>
                    <a:pt x="38" y="164"/>
                  </a:cubicBezTo>
                  <a:cubicBezTo>
                    <a:pt x="32" y="164"/>
                    <a:pt x="26" y="164"/>
                    <a:pt x="21" y="164"/>
                  </a:cubicBezTo>
                  <a:close/>
                  <a:moveTo>
                    <a:pt x="21" y="80"/>
                  </a:moveTo>
                  <a:cubicBezTo>
                    <a:pt x="21" y="86"/>
                    <a:pt x="21" y="86"/>
                    <a:pt x="21" y="86"/>
                  </a:cubicBezTo>
                  <a:cubicBezTo>
                    <a:pt x="55" y="86"/>
                    <a:pt x="55" y="86"/>
                    <a:pt x="55" y="86"/>
                  </a:cubicBezTo>
                  <a:cubicBezTo>
                    <a:pt x="55" y="80"/>
                    <a:pt x="55" y="80"/>
                    <a:pt x="55" y="80"/>
                  </a:cubicBezTo>
                  <a:cubicBezTo>
                    <a:pt x="21" y="80"/>
                    <a:pt x="21" y="80"/>
                    <a:pt x="21" y="80"/>
                  </a:cubicBezTo>
                  <a:close/>
                  <a:moveTo>
                    <a:pt x="21" y="144"/>
                  </a:moveTo>
                  <a:cubicBezTo>
                    <a:pt x="21" y="151"/>
                    <a:pt x="21" y="151"/>
                    <a:pt x="21" y="151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5" y="144"/>
                    <a:pt x="55" y="144"/>
                    <a:pt x="55" y="144"/>
                  </a:cubicBezTo>
                  <a:cubicBezTo>
                    <a:pt x="21" y="144"/>
                    <a:pt x="21" y="144"/>
                    <a:pt x="21" y="144"/>
                  </a:cubicBezTo>
                  <a:close/>
                  <a:moveTo>
                    <a:pt x="67" y="178"/>
                  </a:moveTo>
                  <a:cubicBezTo>
                    <a:pt x="74" y="220"/>
                    <a:pt x="145" y="228"/>
                    <a:pt x="153" y="178"/>
                  </a:cubicBezTo>
                  <a:cubicBezTo>
                    <a:pt x="158" y="143"/>
                    <a:pt x="110" y="84"/>
                    <a:pt x="110" y="84"/>
                  </a:cubicBezTo>
                  <a:cubicBezTo>
                    <a:pt x="110" y="84"/>
                    <a:pt x="60" y="135"/>
                    <a:pt x="67" y="178"/>
                  </a:cubicBezTo>
                  <a:close/>
                  <a:moveTo>
                    <a:pt x="106" y="201"/>
                  </a:moveTo>
                  <a:cubicBezTo>
                    <a:pt x="130" y="203"/>
                    <a:pt x="147" y="187"/>
                    <a:pt x="134" y="150"/>
                  </a:cubicBezTo>
                  <a:lnTo>
                    <a:pt x="106" y="20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innerShdw blurRad="25400">
                <a:prstClr val="black">
                  <a:alpha val="36000"/>
                </a:prstClr>
              </a:innerShdw>
            </a:effec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zh-CN" altLang="en-US" sz="2395">
                <a:solidFill>
                  <a:schemeClr val="dk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333365" y="2489835"/>
            <a:ext cx="845820" cy="717550"/>
            <a:chOff x="8399" y="3921"/>
            <a:chExt cx="1332" cy="1130"/>
          </a:xfrm>
        </p:grpSpPr>
        <p:sp>
          <p:nvSpPr>
            <p:cNvPr id="80" name="Freeform 15"/>
            <p:cNvSpPr>
              <a:spLocks noEditPoints="1"/>
            </p:cNvSpPr>
            <p:nvPr>
              <p:custDataLst>
                <p:tags r:id="rId16"/>
              </p:custDataLst>
            </p:nvPr>
          </p:nvSpPr>
          <p:spPr bwMode="black">
            <a:xfrm>
              <a:off x="8399" y="3921"/>
              <a:ext cx="1332" cy="1130"/>
            </a:xfrm>
            <a:custGeom>
              <a:avLst/>
              <a:gdLst/>
              <a:ahLst/>
              <a:cxnLst>
                <a:cxn ang="0">
                  <a:pos x="494" y="0"/>
                </a:cxn>
                <a:cxn ang="0">
                  <a:pos x="17" y="0"/>
                </a:cxn>
                <a:cxn ang="0">
                  <a:pos x="0" y="16"/>
                </a:cxn>
                <a:cxn ang="0">
                  <a:pos x="0" y="361"/>
                </a:cxn>
                <a:cxn ang="0">
                  <a:pos x="17" y="377"/>
                </a:cxn>
                <a:cxn ang="0">
                  <a:pos x="174" y="377"/>
                </a:cxn>
                <a:cxn ang="0">
                  <a:pos x="174" y="402"/>
                </a:cxn>
                <a:cxn ang="0">
                  <a:pos x="139" y="435"/>
                </a:cxn>
                <a:cxn ang="0">
                  <a:pos x="380" y="435"/>
                </a:cxn>
                <a:cxn ang="0">
                  <a:pos x="346" y="402"/>
                </a:cxn>
                <a:cxn ang="0">
                  <a:pos x="346" y="377"/>
                </a:cxn>
                <a:cxn ang="0">
                  <a:pos x="494" y="377"/>
                </a:cxn>
                <a:cxn ang="0">
                  <a:pos x="510" y="361"/>
                </a:cxn>
                <a:cxn ang="0">
                  <a:pos x="510" y="16"/>
                </a:cxn>
                <a:cxn ang="0">
                  <a:pos x="494" y="0"/>
                </a:cxn>
                <a:cxn ang="0">
                  <a:pos x="481" y="335"/>
                </a:cxn>
                <a:cxn ang="0">
                  <a:pos x="467" y="349"/>
                </a:cxn>
                <a:cxn ang="0">
                  <a:pos x="44" y="349"/>
                </a:cxn>
                <a:cxn ang="0">
                  <a:pos x="30" y="335"/>
                </a:cxn>
                <a:cxn ang="0">
                  <a:pos x="30" y="42"/>
                </a:cxn>
                <a:cxn ang="0">
                  <a:pos x="44" y="28"/>
                </a:cxn>
                <a:cxn ang="0">
                  <a:pos x="467" y="28"/>
                </a:cxn>
                <a:cxn ang="0">
                  <a:pos x="481" y="42"/>
                </a:cxn>
                <a:cxn ang="0">
                  <a:pos x="481" y="335"/>
                </a:cxn>
              </a:cxnLst>
              <a:rect l="0" t="0" r="r" b="b"/>
              <a:pathLst>
                <a:path w="510" h="435">
                  <a:moveTo>
                    <a:pt x="494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7"/>
                    <a:pt x="0" y="16"/>
                  </a:cubicBezTo>
                  <a:cubicBezTo>
                    <a:pt x="0" y="361"/>
                    <a:pt x="0" y="361"/>
                    <a:pt x="0" y="361"/>
                  </a:cubicBezTo>
                  <a:cubicBezTo>
                    <a:pt x="0" y="370"/>
                    <a:pt x="8" y="377"/>
                    <a:pt x="17" y="377"/>
                  </a:cubicBezTo>
                  <a:cubicBezTo>
                    <a:pt x="174" y="377"/>
                    <a:pt x="174" y="377"/>
                    <a:pt x="174" y="377"/>
                  </a:cubicBezTo>
                  <a:cubicBezTo>
                    <a:pt x="174" y="402"/>
                    <a:pt x="174" y="402"/>
                    <a:pt x="174" y="402"/>
                  </a:cubicBezTo>
                  <a:cubicBezTo>
                    <a:pt x="139" y="435"/>
                    <a:pt x="139" y="435"/>
                    <a:pt x="139" y="435"/>
                  </a:cubicBezTo>
                  <a:cubicBezTo>
                    <a:pt x="380" y="435"/>
                    <a:pt x="380" y="435"/>
                    <a:pt x="380" y="435"/>
                  </a:cubicBezTo>
                  <a:cubicBezTo>
                    <a:pt x="346" y="402"/>
                    <a:pt x="346" y="402"/>
                    <a:pt x="346" y="402"/>
                  </a:cubicBezTo>
                  <a:cubicBezTo>
                    <a:pt x="346" y="377"/>
                    <a:pt x="346" y="377"/>
                    <a:pt x="346" y="377"/>
                  </a:cubicBezTo>
                  <a:cubicBezTo>
                    <a:pt x="494" y="377"/>
                    <a:pt x="494" y="377"/>
                    <a:pt x="494" y="377"/>
                  </a:cubicBezTo>
                  <a:cubicBezTo>
                    <a:pt x="503" y="377"/>
                    <a:pt x="510" y="370"/>
                    <a:pt x="510" y="361"/>
                  </a:cubicBezTo>
                  <a:cubicBezTo>
                    <a:pt x="510" y="16"/>
                    <a:pt x="510" y="16"/>
                    <a:pt x="510" y="16"/>
                  </a:cubicBezTo>
                  <a:cubicBezTo>
                    <a:pt x="510" y="7"/>
                    <a:pt x="503" y="0"/>
                    <a:pt x="494" y="0"/>
                  </a:cubicBezTo>
                  <a:close/>
                  <a:moveTo>
                    <a:pt x="481" y="335"/>
                  </a:moveTo>
                  <a:cubicBezTo>
                    <a:pt x="481" y="343"/>
                    <a:pt x="475" y="349"/>
                    <a:pt x="467" y="349"/>
                  </a:cubicBezTo>
                  <a:cubicBezTo>
                    <a:pt x="44" y="349"/>
                    <a:pt x="44" y="349"/>
                    <a:pt x="44" y="349"/>
                  </a:cubicBezTo>
                  <a:cubicBezTo>
                    <a:pt x="36" y="349"/>
                    <a:pt x="30" y="343"/>
                    <a:pt x="30" y="335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34"/>
                    <a:pt x="36" y="28"/>
                    <a:pt x="44" y="28"/>
                  </a:cubicBezTo>
                  <a:cubicBezTo>
                    <a:pt x="467" y="28"/>
                    <a:pt x="467" y="28"/>
                    <a:pt x="467" y="28"/>
                  </a:cubicBezTo>
                  <a:cubicBezTo>
                    <a:pt x="475" y="28"/>
                    <a:pt x="481" y="34"/>
                    <a:pt x="481" y="42"/>
                  </a:cubicBezTo>
                  <a:lnTo>
                    <a:pt x="481" y="33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en-US" sz="2395" dirty="0">
                <a:solidFill>
                  <a:schemeClr val="dk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Freeform 23"/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black">
            <a:xfrm>
              <a:off x="8798" y="4170"/>
              <a:ext cx="535" cy="535"/>
            </a:xfrm>
            <a:custGeom>
              <a:avLst/>
              <a:gdLst>
                <a:gd name="T0" fmla="*/ 709 w 709"/>
                <a:gd name="T1" fmla="*/ 570 h 709"/>
                <a:gd name="T2" fmla="*/ 373 w 709"/>
                <a:gd name="T3" fmla="*/ 709 h 709"/>
                <a:gd name="T4" fmla="*/ 373 w 709"/>
                <a:gd name="T5" fmla="*/ 294 h 709"/>
                <a:gd name="T6" fmla="*/ 709 w 709"/>
                <a:gd name="T7" fmla="*/ 154 h 709"/>
                <a:gd name="T8" fmla="*/ 709 w 709"/>
                <a:gd name="T9" fmla="*/ 570 h 709"/>
                <a:gd name="T10" fmla="*/ 335 w 709"/>
                <a:gd name="T11" fmla="*/ 294 h 709"/>
                <a:gd name="T12" fmla="*/ 0 w 709"/>
                <a:gd name="T13" fmla="*/ 154 h 709"/>
                <a:gd name="T14" fmla="*/ 0 w 709"/>
                <a:gd name="T15" fmla="*/ 570 h 709"/>
                <a:gd name="T16" fmla="*/ 335 w 709"/>
                <a:gd name="T17" fmla="*/ 709 h 709"/>
                <a:gd name="T18" fmla="*/ 335 w 709"/>
                <a:gd name="T19" fmla="*/ 294 h 709"/>
                <a:gd name="T20" fmla="*/ 354 w 709"/>
                <a:gd name="T21" fmla="*/ 0 h 709"/>
                <a:gd name="T22" fmla="*/ 0 w 709"/>
                <a:gd name="T23" fmla="*/ 126 h 709"/>
                <a:gd name="T24" fmla="*/ 354 w 709"/>
                <a:gd name="T25" fmla="*/ 268 h 709"/>
                <a:gd name="T26" fmla="*/ 709 w 709"/>
                <a:gd name="T27" fmla="*/ 126 h 709"/>
                <a:gd name="T28" fmla="*/ 354 w 709"/>
                <a:gd name="T29" fmla="*/ 0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9" h="709">
                  <a:moveTo>
                    <a:pt x="709" y="570"/>
                  </a:moveTo>
                  <a:lnTo>
                    <a:pt x="373" y="709"/>
                  </a:lnTo>
                  <a:lnTo>
                    <a:pt x="373" y="294"/>
                  </a:lnTo>
                  <a:lnTo>
                    <a:pt x="709" y="154"/>
                  </a:lnTo>
                  <a:lnTo>
                    <a:pt x="709" y="570"/>
                  </a:lnTo>
                  <a:close/>
                  <a:moveTo>
                    <a:pt x="335" y="294"/>
                  </a:moveTo>
                  <a:lnTo>
                    <a:pt x="0" y="154"/>
                  </a:lnTo>
                  <a:lnTo>
                    <a:pt x="0" y="570"/>
                  </a:lnTo>
                  <a:lnTo>
                    <a:pt x="335" y="709"/>
                  </a:lnTo>
                  <a:lnTo>
                    <a:pt x="335" y="294"/>
                  </a:lnTo>
                  <a:close/>
                  <a:moveTo>
                    <a:pt x="354" y="0"/>
                  </a:moveTo>
                  <a:lnTo>
                    <a:pt x="0" y="126"/>
                  </a:lnTo>
                  <a:lnTo>
                    <a:pt x="354" y="268"/>
                  </a:lnTo>
                  <a:lnTo>
                    <a:pt x="709" y="126"/>
                  </a:lnTo>
                  <a:lnTo>
                    <a:pt x="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en-US" sz="2395">
                <a:solidFill>
                  <a:schemeClr val="dk1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83580" y="1312545"/>
            <a:ext cx="2893060" cy="1557020"/>
            <a:chOff x="9108" y="2067"/>
            <a:chExt cx="4556" cy="2452"/>
          </a:xfrm>
        </p:grpSpPr>
        <p:sp>
          <p:nvSpPr>
            <p:cNvPr id="61" name="椭圆 60"/>
            <p:cNvSpPr/>
            <p:nvPr>
              <p:custDataLst>
                <p:tags r:id="rId18"/>
              </p:custDataLst>
            </p:nvPr>
          </p:nvSpPr>
          <p:spPr>
            <a:xfrm>
              <a:off x="9108" y="2443"/>
              <a:ext cx="4557" cy="72"/>
            </a:xfrm>
            <a:prstGeom prst="ellipse">
              <a:avLst/>
            </a:prstGeom>
            <a:gradFill>
              <a:gsLst>
                <a:gs pos="24000">
                  <a:srgbClr val="F2F2F2">
                    <a:lumMod val="95000"/>
                    <a:alpha val="0"/>
                  </a:srgbClr>
                </a:gs>
                <a:gs pos="100000">
                  <a:srgbClr val="BFBFBF">
                    <a:lumMod val="75000"/>
                    <a:alpha val="17000"/>
                  </a:srgbClr>
                </a:gs>
              </a:gsLst>
              <a:lin ang="5400000" scaled="0"/>
            </a:grad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83" name="任意多边形 82"/>
            <p:cNvSpPr/>
            <p:nvPr>
              <p:custDataLst>
                <p:tags r:id="rId19"/>
              </p:custDataLst>
            </p:nvPr>
          </p:nvSpPr>
          <p:spPr>
            <a:xfrm flipH="1">
              <a:off x="9245" y="2126"/>
              <a:ext cx="630" cy="365"/>
            </a:xfrm>
            <a:custGeom>
              <a:avLst/>
              <a:gdLst>
                <a:gd name="connsiteX0" fmla="*/ 367678 w 370875"/>
                <a:gd name="connsiteY0" fmla="*/ 140677 h 140677"/>
                <a:gd name="connsiteX1" fmla="*/ 370875 w 370875"/>
                <a:gd name="connsiteY1" fmla="*/ 0 h 140677"/>
                <a:gd name="connsiteX2" fmla="*/ 0 w 370875"/>
                <a:gd name="connsiteY2" fmla="*/ 134282 h 140677"/>
                <a:gd name="connsiteX3" fmla="*/ 367678 w 370875"/>
                <a:gd name="connsiteY3" fmla="*/ 140677 h 140677"/>
                <a:gd name="connsiteX0-1" fmla="*/ 367678 w 370875"/>
                <a:gd name="connsiteY0-2" fmla="*/ 232793 h 232793"/>
                <a:gd name="connsiteX1-3" fmla="*/ 370875 w 370875"/>
                <a:gd name="connsiteY1-4" fmla="*/ 92116 h 232793"/>
                <a:gd name="connsiteX2-5" fmla="*/ 0 w 370875"/>
                <a:gd name="connsiteY2-6" fmla="*/ 226398 h 232793"/>
                <a:gd name="connsiteX3-7" fmla="*/ 367678 w 370875"/>
                <a:gd name="connsiteY3-8" fmla="*/ 232793 h 232793"/>
                <a:gd name="connsiteX0-9" fmla="*/ 367678 w 370875"/>
                <a:gd name="connsiteY0-10" fmla="*/ 233290 h 233290"/>
                <a:gd name="connsiteX1-11" fmla="*/ 370875 w 370875"/>
                <a:gd name="connsiteY1-12" fmla="*/ 92613 h 233290"/>
                <a:gd name="connsiteX2-13" fmla="*/ 0 w 370875"/>
                <a:gd name="connsiteY2-14" fmla="*/ 226895 h 233290"/>
                <a:gd name="connsiteX3-15" fmla="*/ 367678 w 370875"/>
                <a:gd name="connsiteY3-16" fmla="*/ 233290 h 233290"/>
                <a:gd name="connsiteX0-17" fmla="*/ 367678 w 370875"/>
                <a:gd name="connsiteY0-18" fmla="*/ 229170 h 229170"/>
                <a:gd name="connsiteX1-19" fmla="*/ 370875 w 370875"/>
                <a:gd name="connsiteY1-20" fmla="*/ 88493 h 229170"/>
                <a:gd name="connsiteX2-21" fmla="*/ 0 w 370875"/>
                <a:gd name="connsiteY2-22" fmla="*/ 222775 h 229170"/>
                <a:gd name="connsiteX3-23" fmla="*/ 367678 w 370875"/>
                <a:gd name="connsiteY3-24" fmla="*/ 229170 h 229170"/>
                <a:gd name="connsiteX0-25" fmla="*/ 386861 w 390058"/>
                <a:gd name="connsiteY0-26" fmla="*/ 227542 h 230739"/>
                <a:gd name="connsiteX1-27" fmla="*/ 390058 w 390058"/>
                <a:gd name="connsiteY1-28" fmla="*/ 86865 h 230739"/>
                <a:gd name="connsiteX2-29" fmla="*/ 0 w 390058"/>
                <a:gd name="connsiteY2-30" fmla="*/ 230739 h 230739"/>
                <a:gd name="connsiteX3-31" fmla="*/ 386861 w 390058"/>
                <a:gd name="connsiteY3-32" fmla="*/ 227542 h 230739"/>
                <a:gd name="connsiteX0-33" fmla="*/ 386861 w 390058"/>
                <a:gd name="connsiteY0-34" fmla="*/ 231640 h 234837"/>
                <a:gd name="connsiteX1-35" fmla="*/ 390058 w 390058"/>
                <a:gd name="connsiteY1-36" fmla="*/ 90963 h 234837"/>
                <a:gd name="connsiteX2-37" fmla="*/ 0 w 390058"/>
                <a:gd name="connsiteY2-38" fmla="*/ 234837 h 234837"/>
                <a:gd name="connsiteX3-39" fmla="*/ 386861 w 390058"/>
                <a:gd name="connsiteY3-40" fmla="*/ 231640 h 234837"/>
                <a:gd name="connsiteX0-41" fmla="*/ 386861 w 397219"/>
                <a:gd name="connsiteY0-42" fmla="*/ 231640 h 234837"/>
                <a:gd name="connsiteX1-43" fmla="*/ 390058 w 397219"/>
                <a:gd name="connsiteY1-44" fmla="*/ 90963 h 234837"/>
                <a:gd name="connsiteX2-45" fmla="*/ 0 w 397219"/>
                <a:gd name="connsiteY2-46" fmla="*/ 234837 h 234837"/>
                <a:gd name="connsiteX3-47" fmla="*/ 386861 w 397219"/>
                <a:gd name="connsiteY3-48" fmla="*/ 231640 h 234837"/>
                <a:gd name="connsiteX0-49" fmla="*/ 386861 w 401264"/>
                <a:gd name="connsiteY0-50" fmla="*/ 231640 h 234837"/>
                <a:gd name="connsiteX1-51" fmla="*/ 390058 w 401264"/>
                <a:gd name="connsiteY1-52" fmla="*/ 90963 h 234837"/>
                <a:gd name="connsiteX2-53" fmla="*/ 0 w 401264"/>
                <a:gd name="connsiteY2-54" fmla="*/ 234837 h 234837"/>
                <a:gd name="connsiteX3-55" fmla="*/ 386861 w 401264"/>
                <a:gd name="connsiteY3-56" fmla="*/ 231640 h 234837"/>
                <a:gd name="connsiteX0-57" fmla="*/ 386861 w 406990"/>
                <a:gd name="connsiteY0-58" fmla="*/ 231640 h 234837"/>
                <a:gd name="connsiteX1-59" fmla="*/ 390058 w 406990"/>
                <a:gd name="connsiteY1-60" fmla="*/ 90963 h 234837"/>
                <a:gd name="connsiteX2-61" fmla="*/ 0 w 406990"/>
                <a:gd name="connsiteY2-62" fmla="*/ 234837 h 234837"/>
                <a:gd name="connsiteX3-63" fmla="*/ 386861 w 406990"/>
                <a:gd name="connsiteY3-64" fmla="*/ 231640 h 234837"/>
                <a:gd name="connsiteX0-65" fmla="*/ 386861 w 400092"/>
                <a:gd name="connsiteY0-66" fmla="*/ 231640 h 234837"/>
                <a:gd name="connsiteX1-67" fmla="*/ 390058 w 400092"/>
                <a:gd name="connsiteY1-68" fmla="*/ 90963 h 234837"/>
                <a:gd name="connsiteX2-69" fmla="*/ 0 w 400092"/>
                <a:gd name="connsiteY2-70" fmla="*/ 234837 h 234837"/>
                <a:gd name="connsiteX3-71" fmla="*/ 386861 w 400092"/>
                <a:gd name="connsiteY3-72" fmla="*/ 231640 h 234837"/>
                <a:gd name="connsiteX0-73" fmla="*/ 386861 w 400092"/>
                <a:gd name="connsiteY0-74" fmla="*/ 231640 h 234837"/>
                <a:gd name="connsiteX1-75" fmla="*/ 390058 w 400092"/>
                <a:gd name="connsiteY1-76" fmla="*/ 90963 h 234837"/>
                <a:gd name="connsiteX2-77" fmla="*/ 0 w 400092"/>
                <a:gd name="connsiteY2-78" fmla="*/ 234837 h 234837"/>
                <a:gd name="connsiteX3-79" fmla="*/ 386861 w 400092"/>
                <a:gd name="connsiteY3-80" fmla="*/ 231640 h 234837"/>
                <a:gd name="connsiteX0-81" fmla="*/ 386861 w 400092"/>
                <a:gd name="connsiteY0-82" fmla="*/ 228587 h 231784"/>
                <a:gd name="connsiteX1-83" fmla="*/ 390058 w 400092"/>
                <a:gd name="connsiteY1-84" fmla="*/ 87910 h 231784"/>
                <a:gd name="connsiteX2-85" fmla="*/ 0 w 400092"/>
                <a:gd name="connsiteY2-86" fmla="*/ 231784 h 231784"/>
                <a:gd name="connsiteX3-87" fmla="*/ 386861 w 400092"/>
                <a:gd name="connsiteY3-88" fmla="*/ 228587 h 23178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400092" h="231784">
                  <a:moveTo>
                    <a:pt x="386861" y="228587"/>
                  </a:moveTo>
                  <a:cubicBezTo>
                    <a:pt x="399561" y="220066"/>
                    <a:pt x="407403" y="162418"/>
                    <a:pt x="390058" y="87910"/>
                  </a:cubicBezTo>
                  <a:cubicBezTo>
                    <a:pt x="295691" y="-157526"/>
                    <a:pt x="37301" y="183825"/>
                    <a:pt x="0" y="231784"/>
                  </a:cubicBezTo>
                  <a:lnTo>
                    <a:pt x="386861" y="228587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84" name="任意多边形 83"/>
            <p:cNvSpPr/>
            <p:nvPr>
              <p:custDataLst>
                <p:tags r:id="rId20"/>
              </p:custDataLst>
            </p:nvPr>
          </p:nvSpPr>
          <p:spPr>
            <a:xfrm flipH="1">
              <a:off x="9278" y="2067"/>
              <a:ext cx="3184" cy="2453"/>
            </a:xfrm>
            <a:custGeom>
              <a:avLst/>
              <a:gdLst>
                <a:gd name="connsiteX0" fmla="*/ 0 w 2042024"/>
                <a:gd name="connsiteY0" fmla="*/ 1566371 h 1570472"/>
                <a:gd name="connsiteX1" fmla="*/ 959505 w 2042024"/>
                <a:gd name="connsiteY1" fmla="*/ 0 h 1570472"/>
                <a:gd name="connsiteX2" fmla="*/ 1943613 w 2042024"/>
                <a:gd name="connsiteY2" fmla="*/ 24603 h 1570472"/>
                <a:gd name="connsiteX3" fmla="*/ 2042024 w 2042024"/>
                <a:gd name="connsiteY3" fmla="*/ 106612 h 1570472"/>
                <a:gd name="connsiteX4" fmla="*/ 1021012 w 2042024"/>
                <a:gd name="connsiteY4" fmla="*/ 1570472 h 1570472"/>
                <a:gd name="connsiteX5" fmla="*/ 0 w 2042024"/>
                <a:gd name="connsiteY5" fmla="*/ 1566371 h 1570472"/>
                <a:gd name="connsiteX0-1" fmla="*/ 0 w 2029722"/>
                <a:gd name="connsiteY0-2" fmla="*/ 1574572 h 1574572"/>
                <a:gd name="connsiteX1-3" fmla="*/ 947203 w 2029722"/>
                <a:gd name="connsiteY1-4" fmla="*/ 0 h 1574572"/>
                <a:gd name="connsiteX2-5" fmla="*/ 1931311 w 2029722"/>
                <a:gd name="connsiteY2-6" fmla="*/ 24603 h 1574572"/>
                <a:gd name="connsiteX3-7" fmla="*/ 2029722 w 2029722"/>
                <a:gd name="connsiteY3-8" fmla="*/ 106612 h 1574572"/>
                <a:gd name="connsiteX4-9" fmla="*/ 1008710 w 2029722"/>
                <a:gd name="connsiteY4-10" fmla="*/ 1570472 h 1574572"/>
                <a:gd name="connsiteX5-11" fmla="*/ 0 w 2029722"/>
                <a:gd name="connsiteY5-12" fmla="*/ 1574572 h 1574572"/>
                <a:gd name="connsiteX0-13" fmla="*/ 0 w 2029722"/>
                <a:gd name="connsiteY0-14" fmla="*/ 1574572 h 1574572"/>
                <a:gd name="connsiteX1-15" fmla="*/ 947203 w 2029722"/>
                <a:gd name="connsiteY1-16" fmla="*/ 0 h 1574572"/>
                <a:gd name="connsiteX2-17" fmla="*/ 1931311 w 2029722"/>
                <a:gd name="connsiteY2-18" fmla="*/ 24603 h 1574572"/>
                <a:gd name="connsiteX3-19" fmla="*/ 2029722 w 2029722"/>
                <a:gd name="connsiteY3-20" fmla="*/ 106612 h 1574572"/>
                <a:gd name="connsiteX4-21" fmla="*/ 1008710 w 2029722"/>
                <a:gd name="connsiteY4-22" fmla="*/ 1570472 h 1574572"/>
                <a:gd name="connsiteX5-23" fmla="*/ 0 w 2029722"/>
                <a:gd name="connsiteY5-24" fmla="*/ 1574572 h 1574572"/>
                <a:gd name="connsiteX0-25" fmla="*/ 0 w 2029722"/>
                <a:gd name="connsiteY0-26" fmla="*/ 1574572 h 1574572"/>
                <a:gd name="connsiteX1-27" fmla="*/ 947203 w 2029722"/>
                <a:gd name="connsiteY1-28" fmla="*/ 0 h 1574572"/>
                <a:gd name="connsiteX2-29" fmla="*/ 1931311 w 2029722"/>
                <a:gd name="connsiteY2-30" fmla="*/ 24603 h 1574572"/>
                <a:gd name="connsiteX3-31" fmla="*/ 2029722 w 2029722"/>
                <a:gd name="connsiteY3-32" fmla="*/ 106612 h 1574572"/>
                <a:gd name="connsiteX4-33" fmla="*/ 1008710 w 2029722"/>
                <a:gd name="connsiteY4-34" fmla="*/ 1570472 h 1574572"/>
                <a:gd name="connsiteX5-35" fmla="*/ 0 w 2029722"/>
                <a:gd name="connsiteY5-36" fmla="*/ 1574572 h 1574572"/>
                <a:gd name="connsiteX0-37" fmla="*/ 0 w 2029722"/>
                <a:gd name="connsiteY0-38" fmla="*/ 1574572 h 1574572"/>
                <a:gd name="connsiteX1-39" fmla="*/ 947203 w 2029722"/>
                <a:gd name="connsiteY1-40" fmla="*/ 0 h 1574572"/>
                <a:gd name="connsiteX2-41" fmla="*/ 1931311 w 2029722"/>
                <a:gd name="connsiteY2-42" fmla="*/ 24603 h 1574572"/>
                <a:gd name="connsiteX3-43" fmla="*/ 2029722 w 2029722"/>
                <a:gd name="connsiteY3-44" fmla="*/ 106612 h 1574572"/>
                <a:gd name="connsiteX4-45" fmla="*/ 1008710 w 2029722"/>
                <a:gd name="connsiteY4-46" fmla="*/ 1570472 h 1574572"/>
                <a:gd name="connsiteX5-47" fmla="*/ 0 w 2029722"/>
                <a:gd name="connsiteY5-48" fmla="*/ 1574572 h 1574572"/>
                <a:gd name="connsiteX0-49" fmla="*/ 0 w 2029722"/>
                <a:gd name="connsiteY0-50" fmla="*/ 1574572 h 1574572"/>
                <a:gd name="connsiteX1-51" fmla="*/ 947203 w 2029722"/>
                <a:gd name="connsiteY1-52" fmla="*/ 0 h 1574572"/>
                <a:gd name="connsiteX2-53" fmla="*/ 1931311 w 2029722"/>
                <a:gd name="connsiteY2-54" fmla="*/ 24603 h 1574572"/>
                <a:gd name="connsiteX3-55" fmla="*/ 2029722 w 2029722"/>
                <a:gd name="connsiteY3-56" fmla="*/ 106612 h 1574572"/>
                <a:gd name="connsiteX4-57" fmla="*/ 1008710 w 2029722"/>
                <a:gd name="connsiteY4-58" fmla="*/ 1570472 h 1574572"/>
                <a:gd name="connsiteX5-59" fmla="*/ 0 w 2029722"/>
                <a:gd name="connsiteY5-60" fmla="*/ 1574572 h 1574572"/>
                <a:gd name="connsiteX0-61" fmla="*/ 0 w 2029722"/>
                <a:gd name="connsiteY0-62" fmla="*/ 1574572 h 1574572"/>
                <a:gd name="connsiteX1-63" fmla="*/ 947203 w 2029722"/>
                <a:gd name="connsiteY1-64" fmla="*/ 0 h 1574572"/>
                <a:gd name="connsiteX2-65" fmla="*/ 1931311 w 2029722"/>
                <a:gd name="connsiteY2-66" fmla="*/ 24603 h 1574572"/>
                <a:gd name="connsiteX3-67" fmla="*/ 2009219 w 2029722"/>
                <a:gd name="connsiteY3-68" fmla="*/ 57406 h 1574572"/>
                <a:gd name="connsiteX4-69" fmla="*/ 2029722 w 2029722"/>
                <a:gd name="connsiteY4-70" fmla="*/ 106612 h 1574572"/>
                <a:gd name="connsiteX5-71" fmla="*/ 1008710 w 2029722"/>
                <a:gd name="connsiteY5-72" fmla="*/ 1570472 h 1574572"/>
                <a:gd name="connsiteX6" fmla="*/ 0 w 2029722"/>
                <a:gd name="connsiteY6" fmla="*/ 1574572 h 1574572"/>
                <a:gd name="connsiteX0-73" fmla="*/ 0 w 2029722"/>
                <a:gd name="connsiteY0-74" fmla="*/ 1574572 h 1574572"/>
                <a:gd name="connsiteX1-75" fmla="*/ 947203 w 2029722"/>
                <a:gd name="connsiteY1-76" fmla="*/ 0 h 1574572"/>
                <a:gd name="connsiteX2-77" fmla="*/ 1931311 w 2029722"/>
                <a:gd name="connsiteY2-78" fmla="*/ 24603 h 1574572"/>
                <a:gd name="connsiteX3-79" fmla="*/ 2009219 w 2029722"/>
                <a:gd name="connsiteY3-80" fmla="*/ 57406 h 1574572"/>
                <a:gd name="connsiteX4-81" fmla="*/ 2029722 w 2029722"/>
                <a:gd name="connsiteY4-82" fmla="*/ 106612 h 1574572"/>
                <a:gd name="connsiteX5-83" fmla="*/ 1008710 w 2029722"/>
                <a:gd name="connsiteY5-84" fmla="*/ 1570472 h 1574572"/>
                <a:gd name="connsiteX6-85" fmla="*/ 0 w 2029722"/>
                <a:gd name="connsiteY6-86" fmla="*/ 1574572 h 1574572"/>
                <a:gd name="connsiteX0-87" fmla="*/ 0 w 2029722"/>
                <a:gd name="connsiteY0-88" fmla="*/ 1574572 h 1574572"/>
                <a:gd name="connsiteX1-89" fmla="*/ 947203 w 2029722"/>
                <a:gd name="connsiteY1-90" fmla="*/ 0 h 1574572"/>
                <a:gd name="connsiteX2-91" fmla="*/ 1931311 w 2029722"/>
                <a:gd name="connsiteY2-92" fmla="*/ 24603 h 1574572"/>
                <a:gd name="connsiteX3-93" fmla="*/ 2009219 w 2029722"/>
                <a:gd name="connsiteY3-94" fmla="*/ 57406 h 1574572"/>
                <a:gd name="connsiteX4-95" fmla="*/ 2029722 w 2029722"/>
                <a:gd name="connsiteY4-96" fmla="*/ 106612 h 1574572"/>
                <a:gd name="connsiteX5-97" fmla="*/ 1029212 w 2029722"/>
                <a:gd name="connsiteY5-98" fmla="*/ 1566371 h 1574572"/>
                <a:gd name="connsiteX6-99" fmla="*/ 0 w 2029722"/>
                <a:gd name="connsiteY6-100" fmla="*/ 1574572 h 1574572"/>
                <a:gd name="connsiteX0-101" fmla="*/ 0 w 2029722"/>
                <a:gd name="connsiteY0-102" fmla="*/ 1574572 h 1574572"/>
                <a:gd name="connsiteX1-103" fmla="*/ 947203 w 2029722"/>
                <a:gd name="connsiteY1-104" fmla="*/ 0 h 1574572"/>
                <a:gd name="connsiteX2-105" fmla="*/ 1931311 w 2029722"/>
                <a:gd name="connsiteY2-106" fmla="*/ 24603 h 1574572"/>
                <a:gd name="connsiteX3-107" fmla="*/ 2009219 w 2029722"/>
                <a:gd name="connsiteY3-108" fmla="*/ 57406 h 1574572"/>
                <a:gd name="connsiteX4-109" fmla="*/ 2029722 w 2029722"/>
                <a:gd name="connsiteY4-110" fmla="*/ 106612 h 1574572"/>
                <a:gd name="connsiteX5-111" fmla="*/ 1029212 w 2029722"/>
                <a:gd name="connsiteY5-112" fmla="*/ 1566371 h 1574572"/>
                <a:gd name="connsiteX6-113" fmla="*/ 0 w 2029722"/>
                <a:gd name="connsiteY6-114" fmla="*/ 1574572 h 1574572"/>
                <a:gd name="connsiteX0-115" fmla="*/ 0 w 2112234"/>
                <a:gd name="connsiteY0-116" fmla="*/ 1602749 h 1602749"/>
                <a:gd name="connsiteX1-117" fmla="*/ 947203 w 2112234"/>
                <a:gd name="connsiteY1-118" fmla="*/ 28177 h 1602749"/>
                <a:gd name="connsiteX2-119" fmla="*/ 1931311 w 2112234"/>
                <a:gd name="connsiteY2-120" fmla="*/ 52780 h 1602749"/>
                <a:gd name="connsiteX3-121" fmla="*/ 2029722 w 2112234"/>
                <a:gd name="connsiteY3-122" fmla="*/ 134789 h 1602749"/>
                <a:gd name="connsiteX4-123" fmla="*/ 1029212 w 2112234"/>
                <a:gd name="connsiteY4-124" fmla="*/ 1594548 h 1602749"/>
                <a:gd name="connsiteX5-125" fmla="*/ 0 w 2112234"/>
                <a:gd name="connsiteY5-126" fmla="*/ 1602749 h 1602749"/>
                <a:gd name="connsiteX0-127" fmla="*/ 0 w 2094991"/>
                <a:gd name="connsiteY0-128" fmla="*/ 1602749 h 1602749"/>
                <a:gd name="connsiteX1-129" fmla="*/ 947203 w 2094991"/>
                <a:gd name="connsiteY1-130" fmla="*/ 28177 h 1602749"/>
                <a:gd name="connsiteX2-131" fmla="*/ 1931311 w 2094991"/>
                <a:gd name="connsiteY2-132" fmla="*/ 52780 h 1602749"/>
                <a:gd name="connsiteX3-133" fmla="*/ 2029722 w 2094991"/>
                <a:gd name="connsiteY3-134" fmla="*/ 134789 h 1602749"/>
                <a:gd name="connsiteX4-135" fmla="*/ 1029212 w 2094991"/>
                <a:gd name="connsiteY4-136" fmla="*/ 1594548 h 1602749"/>
                <a:gd name="connsiteX5-137" fmla="*/ 0 w 2094991"/>
                <a:gd name="connsiteY5-138" fmla="*/ 1602749 h 1602749"/>
                <a:gd name="connsiteX0-139" fmla="*/ 0 w 2029722"/>
                <a:gd name="connsiteY0-140" fmla="*/ 1574572 h 1574572"/>
                <a:gd name="connsiteX1-141" fmla="*/ 947203 w 2029722"/>
                <a:gd name="connsiteY1-142" fmla="*/ 0 h 1574572"/>
                <a:gd name="connsiteX2-143" fmla="*/ 1931311 w 2029722"/>
                <a:gd name="connsiteY2-144" fmla="*/ 24603 h 1574572"/>
                <a:gd name="connsiteX3-145" fmla="*/ 2029722 w 2029722"/>
                <a:gd name="connsiteY3-146" fmla="*/ 106612 h 1574572"/>
                <a:gd name="connsiteX4-147" fmla="*/ 1029212 w 2029722"/>
                <a:gd name="connsiteY4-148" fmla="*/ 1566371 h 1574572"/>
                <a:gd name="connsiteX5-149" fmla="*/ 0 w 2029722"/>
                <a:gd name="connsiteY5-150" fmla="*/ 1574572 h 1574572"/>
                <a:gd name="connsiteX0-151" fmla="*/ 0 w 2029722"/>
                <a:gd name="connsiteY0-152" fmla="*/ 1574572 h 1574572"/>
                <a:gd name="connsiteX1-153" fmla="*/ 947203 w 2029722"/>
                <a:gd name="connsiteY1-154" fmla="*/ 0 h 1574572"/>
                <a:gd name="connsiteX2-155" fmla="*/ 1931311 w 2029722"/>
                <a:gd name="connsiteY2-156" fmla="*/ 24603 h 1574572"/>
                <a:gd name="connsiteX3-157" fmla="*/ 2029722 w 2029722"/>
                <a:gd name="connsiteY3-158" fmla="*/ 106612 h 1574572"/>
                <a:gd name="connsiteX4-159" fmla="*/ 1029212 w 2029722"/>
                <a:gd name="connsiteY4-160" fmla="*/ 1566371 h 1574572"/>
                <a:gd name="connsiteX5-161" fmla="*/ 0 w 2029722"/>
                <a:gd name="connsiteY5-162" fmla="*/ 1574572 h 1574572"/>
                <a:gd name="connsiteX0-163" fmla="*/ 0 w 2026763"/>
                <a:gd name="connsiteY0-164" fmla="*/ 1574572 h 1574572"/>
                <a:gd name="connsiteX1-165" fmla="*/ 947203 w 2026763"/>
                <a:gd name="connsiteY1-166" fmla="*/ 0 h 1574572"/>
                <a:gd name="connsiteX2-167" fmla="*/ 1931311 w 2026763"/>
                <a:gd name="connsiteY2-168" fmla="*/ 24603 h 1574572"/>
                <a:gd name="connsiteX3-169" fmla="*/ 2026763 w 2026763"/>
                <a:gd name="connsiteY3-170" fmla="*/ 118448 h 1574572"/>
                <a:gd name="connsiteX4-171" fmla="*/ 1029212 w 2026763"/>
                <a:gd name="connsiteY4-172" fmla="*/ 1566371 h 1574572"/>
                <a:gd name="connsiteX5-173" fmla="*/ 0 w 2026763"/>
                <a:gd name="connsiteY5-174" fmla="*/ 1574572 h 1574572"/>
                <a:gd name="connsiteX0-175" fmla="*/ 0 w 2026763"/>
                <a:gd name="connsiteY0-176" fmla="*/ 1574572 h 1589231"/>
                <a:gd name="connsiteX1-177" fmla="*/ 947203 w 2026763"/>
                <a:gd name="connsiteY1-178" fmla="*/ 0 h 1589231"/>
                <a:gd name="connsiteX2-179" fmla="*/ 1931311 w 2026763"/>
                <a:gd name="connsiteY2-180" fmla="*/ 24603 h 1589231"/>
                <a:gd name="connsiteX3-181" fmla="*/ 2026763 w 2026763"/>
                <a:gd name="connsiteY3-182" fmla="*/ 118448 h 1589231"/>
                <a:gd name="connsiteX4-183" fmla="*/ 1029212 w 2026763"/>
                <a:gd name="connsiteY4-184" fmla="*/ 1589231 h 1589231"/>
                <a:gd name="connsiteX5-185" fmla="*/ 0 w 2026763"/>
                <a:gd name="connsiteY5-186" fmla="*/ 1574572 h 1589231"/>
                <a:gd name="connsiteX0-187" fmla="*/ 0 w 2026763"/>
                <a:gd name="connsiteY0-188" fmla="*/ 1574572 h 1601616"/>
                <a:gd name="connsiteX1-189" fmla="*/ 947203 w 2026763"/>
                <a:gd name="connsiteY1-190" fmla="*/ 0 h 1601616"/>
                <a:gd name="connsiteX2-191" fmla="*/ 1931311 w 2026763"/>
                <a:gd name="connsiteY2-192" fmla="*/ 24603 h 1601616"/>
                <a:gd name="connsiteX3-193" fmla="*/ 2026763 w 2026763"/>
                <a:gd name="connsiteY3-194" fmla="*/ 118448 h 1601616"/>
                <a:gd name="connsiteX4-195" fmla="*/ 1029212 w 2026763"/>
                <a:gd name="connsiteY4-196" fmla="*/ 1589231 h 1601616"/>
                <a:gd name="connsiteX5-197" fmla="*/ 0 w 2026763"/>
                <a:gd name="connsiteY5-198" fmla="*/ 1574572 h 1601616"/>
                <a:gd name="connsiteX0-199" fmla="*/ 0 w 2026763"/>
                <a:gd name="connsiteY0-200" fmla="*/ 1574572 h 1593194"/>
                <a:gd name="connsiteX1-201" fmla="*/ 947203 w 2026763"/>
                <a:gd name="connsiteY1-202" fmla="*/ 0 h 1593194"/>
                <a:gd name="connsiteX2-203" fmla="*/ 1931311 w 2026763"/>
                <a:gd name="connsiteY2-204" fmla="*/ 24603 h 1593194"/>
                <a:gd name="connsiteX3-205" fmla="*/ 2026763 w 2026763"/>
                <a:gd name="connsiteY3-206" fmla="*/ 118448 h 1593194"/>
                <a:gd name="connsiteX4-207" fmla="*/ 1029212 w 2026763"/>
                <a:gd name="connsiteY4-208" fmla="*/ 1589231 h 1593194"/>
                <a:gd name="connsiteX5-209" fmla="*/ 0 w 2026763"/>
                <a:gd name="connsiteY5-210" fmla="*/ 1574572 h 1593194"/>
                <a:gd name="connsiteX0-211" fmla="*/ 0 w 2023046"/>
                <a:gd name="connsiteY0-212" fmla="*/ 1563421 h 1589231"/>
                <a:gd name="connsiteX1-213" fmla="*/ 943486 w 2023046"/>
                <a:gd name="connsiteY1-214" fmla="*/ 0 h 1589231"/>
                <a:gd name="connsiteX2-215" fmla="*/ 1927594 w 2023046"/>
                <a:gd name="connsiteY2-216" fmla="*/ 24603 h 1589231"/>
                <a:gd name="connsiteX3-217" fmla="*/ 2023046 w 2023046"/>
                <a:gd name="connsiteY3-218" fmla="*/ 118448 h 1589231"/>
                <a:gd name="connsiteX4-219" fmla="*/ 1025495 w 2023046"/>
                <a:gd name="connsiteY4-220" fmla="*/ 1589231 h 1589231"/>
                <a:gd name="connsiteX5-221" fmla="*/ 0 w 2023046"/>
                <a:gd name="connsiteY5-222" fmla="*/ 1563421 h 1589231"/>
                <a:gd name="connsiteX0-223" fmla="*/ 0 w 2023046"/>
                <a:gd name="connsiteY0-224" fmla="*/ 1563421 h 1574847"/>
                <a:gd name="connsiteX1-225" fmla="*/ 943486 w 2023046"/>
                <a:gd name="connsiteY1-226" fmla="*/ 0 h 1574847"/>
                <a:gd name="connsiteX2-227" fmla="*/ 1927594 w 2023046"/>
                <a:gd name="connsiteY2-228" fmla="*/ 24603 h 1574847"/>
                <a:gd name="connsiteX3-229" fmla="*/ 2023046 w 2023046"/>
                <a:gd name="connsiteY3-230" fmla="*/ 118448 h 1574847"/>
                <a:gd name="connsiteX4-231" fmla="*/ 1029212 w 2023046"/>
                <a:gd name="connsiteY4-232" fmla="*/ 1548343 h 1574847"/>
                <a:gd name="connsiteX5-233" fmla="*/ 0 w 2023046"/>
                <a:gd name="connsiteY5-234" fmla="*/ 1563421 h 1574847"/>
                <a:gd name="connsiteX0-235" fmla="*/ 0 w 2023046"/>
                <a:gd name="connsiteY0-236" fmla="*/ 1563421 h 1563421"/>
                <a:gd name="connsiteX1-237" fmla="*/ 943486 w 2023046"/>
                <a:gd name="connsiteY1-238" fmla="*/ 0 h 1563421"/>
                <a:gd name="connsiteX2-239" fmla="*/ 1927594 w 2023046"/>
                <a:gd name="connsiteY2-240" fmla="*/ 24603 h 1563421"/>
                <a:gd name="connsiteX3-241" fmla="*/ 2023046 w 2023046"/>
                <a:gd name="connsiteY3-242" fmla="*/ 118448 h 1563421"/>
                <a:gd name="connsiteX4-243" fmla="*/ 1029212 w 2023046"/>
                <a:gd name="connsiteY4-244" fmla="*/ 1548343 h 1563421"/>
                <a:gd name="connsiteX5-245" fmla="*/ 0 w 2023046"/>
                <a:gd name="connsiteY5-246" fmla="*/ 1563421 h 1563421"/>
                <a:gd name="connsiteX0-247" fmla="*/ 0 w 2023046"/>
                <a:gd name="connsiteY0-248" fmla="*/ 1563421 h 1568845"/>
                <a:gd name="connsiteX1-249" fmla="*/ 943486 w 2023046"/>
                <a:gd name="connsiteY1-250" fmla="*/ 0 h 1568845"/>
                <a:gd name="connsiteX2-251" fmla="*/ 1927594 w 2023046"/>
                <a:gd name="connsiteY2-252" fmla="*/ 24603 h 1568845"/>
                <a:gd name="connsiteX3-253" fmla="*/ 2023046 w 2023046"/>
                <a:gd name="connsiteY3-254" fmla="*/ 118448 h 1568845"/>
                <a:gd name="connsiteX4-255" fmla="*/ 1012811 w 2023046"/>
                <a:gd name="connsiteY4-256" fmla="*/ 1568845 h 1568845"/>
                <a:gd name="connsiteX5-257" fmla="*/ 0 w 2023046"/>
                <a:gd name="connsiteY5-258" fmla="*/ 1563421 h 1568845"/>
                <a:gd name="connsiteX0-259" fmla="*/ 0 w 2023046"/>
                <a:gd name="connsiteY0-260" fmla="*/ 1575722 h 1575722"/>
                <a:gd name="connsiteX1-261" fmla="*/ 943486 w 2023046"/>
                <a:gd name="connsiteY1-262" fmla="*/ 0 h 1575722"/>
                <a:gd name="connsiteX2-263" fmla="*/ 1927594 w 2023046"/>
                <a:gd name="connsiteY2-264" fmla="*/ 24603 h 1575722"/>
                <a:gd name="connsiteX3-265" fmla="*/ 2023046 w 2023046"/>
                <a:gd name="connsiteY3-266" fmla="*/ 118448 h 1575722"/>
                <a:gd name="connsiteX4-267" fmla="*/ 1012811 w 2023046"/>
                <a:gd name="connsiteY4-268" fmla="*/ 1568845 h 1575722"/>
                <a:gd name="connsiteX5-269" fmla="*/ 0 w 2023046"/>
                <a:gd name="connsiteY5-270" fmla="*/ 1575722 h 1575722"/>
                <a:gd name="connsiteX0-271" fmla="*/ 0 w 2023046"/>
                <a:gd name="connsiteY0-272" fmla="*/ 1557880 h 1557880"/>
                <a:gd name="connsiteX1-273" fmla="*/ 947947 w 2023046"/>
                <a:gd name="connsiteY1-274" fmla="*/ 0 h 1557880"/>
                <a:gd name="connsiteX2-275" fmla="*/ 1927594 w 2023046"/>
                <a:gd name="connsiteY2-276" fmla="*/ 6761 h 1557880"/>
                <a:gd name="connsiteX3-277" fmla="*/ 2023046 w 2023046"/>
                <a:gd name="connsiteY3-278" fmla="*/ 100606 h 1557880"/>
                <a:gd name="connsiteX4-279" fmla="*/ 1012811 w 2023046"/>
                <a:gd name="connsiteY4-280" fmla="*/ 1551003 h 1557880"/>
                <a:gd name="connsiteX5-281" fmla="*/ 0 w 2023046"/>
                <a:gd name="connsiteY5-282" fmla="*/ 1557880 h 155788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2023046" h="1557880">
                  <a:moveTo>
                    <a:pt x="0" y="1557880"/>
                  </a:moveTo>
                  <a:cubicBezTo>
                    <a:pt x="656072" y="163728"/>
                    <a:pt x="648615" y="123013"/>
                    <a:pt x="947947" y="0"/>
                  </a:cubicBezTo>
                  <a:lnTo>
                    <a:pt x="1927594" y="6761"/>
                  </a:lnTo>
                  <a:cubicBezTo>
                    <a:pt x="1981807" y="34055"/>
                    <a:pt x="1994802" y="50814"/>
                    <a:pt x="2023046" y="100606"/>
                  </a:cubicBezTo>
                  <a:cubicBezTo>
                    <a:pt x="1744216" y="-198728"/>
                    <a:pt x="1262938" y="1099954"/>
                    <a:pt x="1012811" y="1551003"/>
                  </a:cubicBezTo>
                  <a:lnTo>
                    <a:pt x="0" y="155788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395">
                <a:solidFill>
                  <a:schemeClr val="lt1"/>
                </a:solidFill>
              </a:endParaRPr>
            </a:p>
          </p:txBody>
        </p:sp>
        <p:sp>
          <p:nvSpPr>
            <p:cNvPr id="85" name="Freeform 21"/>
            <p:cNvSpPr>
              <a:spLocks noEditPoints="1"/>
            </p:cNvSpPr>
            <p:nvPr>
              <p:custDataLst>
                <p:tags r:id="rId21"/>
              </p:custDataLst>
            </p:nvPr>
          </p:nvSpPr>
          <p:spPr bwMode="auto">
            <a:xfrm>
              <a:off x="10870" y="2874"/>
              <a:ext cx="477" cy="644"/>
            </a:xfrm>
            <a:custGeom>
              <a:avLst/>
              <a:gdLst>
                <a:gd name="T0" fmla="*/ 94 w 237"/>
                <a:gd name="T1" fmla="*/ 124 h 320"/>
                <a:gd name="T2" fmla="*/ 26 w 237"/>
                <a:gd name="T3" fmla="*/ 197 h 320"/>
                <a:gd name="T4" fmla="*/ 118 w 237"/>
                <a:gd name="T5" fmla="*/ 291 h 320"/>
                <a:gd name="T6" fmla="*/ 26 w 237"/>
                <a:gd name="T7" fmla="*/ 281 h 320"/>
                <a:gd name="T8" fmla="*/ 118 w 237"/>
                <a:gd name="T9" fmla="*/ 291 h 320"/>
                <a:gd name="T10" fmla="*/ 110 w 237"/>
                <a:gd name="T11" fmla="*/ 220 h 320"/>
                <a:gd name="T12" fmla="*/ 26 w 237"/>
                <a:gd name="T13" fmla="*/ 230 h 320"/>
                <a:gd name="T14" fmla="*/ 126 w 237"/>
                <a:gd name="T15" fmla="*/ 250 h 320"/>
                <a:gd name="T16" fmla="*/ 26 w 237"/>
                <a:gd name="T17" fmla="*/ 240 h 320"/>
                <a:gd name="T18" fmla="*/ 126 w 237"/>
                <a:gd name="T19" fmla="*/ 250 h 320"/>
                <a:gd name="T20" fmla="*/ 78 w 237"/>
                <a:gd name="T21" fmla="*/ 261 h 320"/>
                <a:gd name="T22" fmla="*/ 26 w 237"/>
                <a:gd name="T23" fmla="*/ 271 h 320"/>
                <a:gd name="T24" fmla="*/ 125 w 237"/>
                <a:gd name="T25" fmla="*/ 165 h 320"/>
                <a:gd name="T26" fmla="*/ 141 w 237"/>
                <a:gd name="T27" fmla="*/ 152 h 320"/>
                <a:gd name="T28" fmla="*/ 153 w 237"/>
                <a:gd name="T29" fmla="*/ 137 h 320"/>
                <a:gd name="T30" fmla="*/ 141 w 237"/>
                <a:gd name="T31" fmla="*/ 124 h 320"/>
                <a:gd name="T32" fmla="*/ 125 w 237"/>
                <a:gd name="T33" fmla="*/ 137 h 320"/>
                <a:gd name="T34" fmla="*/ 113 w 237"/>
                <a:gd name="T35" fmla="*/ 152 h 320"/>
                <a:gd name="T36" fmla="*/ 125 w 237"/>
                <a:gd name="T37" fmla="*/ 165 h 320"/>
                <a:gd name="T38" fmla="*/ 119 w 237"/>
                <a:gd name="T39" fmla="*/ 95 h 320"/>
                <a:gd name="T40" fmla="*/ 122 w 237"/>
                <a:gd name="T41" fmla="*/ 72 h 320"/>
                <a:gd name="T42" fmla="*/ 119 w 237"/>
                <a:gd name="T43" fmla="*/ 87 h 320"/>
                <a:gd name="T44" fmla="*/ 115 w 237"/>
                <a:gd name="T45" fmla="*/ 84 h 320"/>
                <a:gd name="T46" fmla="*/ 107 w 237"/>
                <a:gd name="T47" fmla="*/ 83 h 320"/>
                <a:gd name="T48" fmla="*/ 29 w 237"/>
                <a:gd name="T49" fmla="*/ 58 h 320"/>
                <a:gd name="T50" fmla="*/ 115 w 237"/>
                <a:gd name="T51" fmla="*/ 3 h 320"/>
                <a:gd name="T52" fmla="*/ 119 w 237"/>
                <a:gd name="T53" fmla="*/ 0 h 320"/>
                <a:gd name="T54" fmla="*/ 122 w 237"/>
                <a:gd name="T55" fmla="*/ 58 h 320"/>
                <a:gd name="T56" fmla="*/ 171 w 237"/>
                <a:gd name="T57" fmla="*/ 320 h 320"/>
                <a:gd name="T58" fmla="*/ 0 w 237"/>
                <a:gd name="T59" fmla="*/ 292 h 320"/>
                <a:gd name="T60" fmla="*/ 60 w 237"/>
                <a:gd name="T61" fmla="*/ 162 h 320"/>
                <a:gd name="T62" fmla="*/ 60 w 237"/>
                <a:gd name="T63" fmla="*/ 138 h 320"/>
                <a:gd name="T64" fmla="*/ 60 w 237"/>
                <a:gd name="T65" fmla="*/ 162 h 320"/>
                <a:gd name="T66" fmla="*/ 88 w 237"/>
                <a:gd name="T67" fmla="*/ 180 h 320"/>
                <a:gd name="T68" fmla="*/ 78 w 237"/>
                <a:gd name="T69" fmla="*/ 191 h 320"/>
                <a:gd name="T70" fmla="*/ 75 w 237"/>
                <a:gd name="T71" fmla="*/ 184 h 320"/>
                <a:gd name="T72" fmla="*/ 45 w 237"/>
                <a:gd name="T73" fmla="*/ 191 h 320"/>
                <a:gd name="T74" fmla="*/ 42 w 237"/>
                <a:gd name="T75" fmla="*/ 184 h 320"/>
                <a:gd name="T76" fmla="*/ 32 w 237"/>
                <a:gd name="T77" fmla="*/ 191 h 320"/>
                <a:gd name="T78" fmla="*/ 47 w 237"/>
                <a:gd name="T79" fmla="*/ 165 h 320"/>
                <a:gd name="T80" fmla="*/ 197 w 237"/>
                <a:gd name="T81" fmla="*/ 58 h 320"/>
                <a:gd name="T82" fmla="*/ 237 w 237"/>
                <a:gd name="T83" fmla="*/ 87 h 320"/>
                <a:gd name="T84" fmla="*/ 209 w 237"/>
                <a:gd name="T85" fmla="*/ 320 h 320"/>
                <a:gd name="T86" fmla="*/ 197 w 237"/>
                <a:gd name="T87" fmla="*/ 58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37" h="320">
                  <a:moveTo>
                    <a:pt x="94" y="197"/>
                  </a:moveTo>
                  <a:cubicBezTo>
                    <a:pt x="94" y="124"/>
                    <a:pt x="94" y="124"/>
                    <a:pt x="94" y="124"/>
                  </a:cubicBezTo>
                  <a:cubicBezTo>
                    <a:pt x="26" y="124"/>
                    <a:pt x="26" y="124"/>
                    <a:pt x="26" y="124"/>
                  </a:cubicBezTo>
                  <a:cubicBezTo>
                    <a:pt x="26" y="197"/>
                    <a:pt x="26" y="197"/>
                    <a:pt x="26" y="197"/>
                  </a:cubicBezTo>
                  <a:cubicBezTo>
                    <a:pt x="94" y="197"/>
                    <a:pt x="94" y="197"/>
                    <a:pt x="94" y="197"/>
                  </a:cubicBezTo>
                  <a:close/>
                  <a:moveTo>
                    <a:pt x="118" y="291"/>
                  </a:moveTo>
                  <a:cubicBezTo>
                    <a:pt x="118" y="281"/>
                    <a:pt x="118" y="281"/>
                    <a:pt x="118" y="281"/>
                  </a:cubicBezTo>
                  <a:cubicBezTo>
                    <a:pt x="26" y="281"/>
                    <a:pt x="26" y="281"/>
                    <a:pt x="26" y="281"/>
                  </a:cubicBezTo>
                  <a:cubicBezTo>
                    <a:pt x="26" y="291"/>
                    <a:pt x="26" y="291"/>
                    <a:pt x="26" y="291"/>
                  </a:cubicBezTo>
                  <a:cubicBezTo>
                    <a:pt x="118" y="291"/>
                    <a:pt x="118" y="291"/>
                    <a:pt x="118" y="291"/>
                  </a:cubicBezTo>
                  <a:close/>
                  <a:moveTo>
                    <a:pt x="110" y="230"/>
                  </a:moveTo>
                  <a:cubicBezTo>
                    <a:pt x="110" y="220"/>
                    <a:pt x="110" y="220"/>
                    <a:pt x="110" y="220"/>
                  </a:cubicBezTo>
                  <a:cubicBezTo>
                    <a:pt x="26" y="220"/>
                    <a:pt x="26" y="220"/>
                    <a:pt x="26" y="220"/>
                  </a:cubicBezTo>
                  <a:cubicBezTo>
                    <a:pt x="26" y="230"/>
                    <a:pt x="26" y="230"/>
                    <a:pt x="26" y="230"/>
                  </a:cubicBezTo>
                  <a:cubicBezTo>
                    <a:pt x="110" y="230"/>
                    <a:pt x="110" y="230"/>
                    <a:pt x="110" y="230"/>
                  </a:cubicBezTo>
                  <a:close/>
                  <a:moveTo>
                    <a:pt x="126" y="250"/>
                  </a:moveTo>
                  <a:cubicBezTo>
                    <a:pt x="126" y="240"/>
                    <a:pt x="126" y="240"/>
                    <a:pt x="126" y="240"/>
                  </a:cubicBezTo>
                  <a:cubicBezTo>
                    <a:pt x="26" y="240"/>
                    <a:pt x="26" y="240"/>
                    <a:pt x="26" y="240"/>
                  </a:cubicBezTo>
                  <a:cubicBezTo>
                    <a:pt x="26" y="250"/>
                    <a:pt x="26" y="250"/>
                    <a:pt x="26" y="250"/>
                  </a:cubicBezTo>
                  <a:cubicBezTo>
                    <a:pt x="126" y="250"/>
                    <a:pt x="126" y="250"/>
                    <a:pt x="126" y="250"/>
                  </a:cubicBezTo>
                  <a:close/>
                  <a:moveTo>
                    <a:pt x="78" y="271"/>
                  </a:moveTo>
                  <a:cubicBezTo>
                    <a:pt x="78" y="261"/>
                    <a:pt x="78" y="261"/>
                    <a:pt x="78" y="261"/>
                  </a:cubicBezTo>
                  <a:cubicBezTo>
                    <a:pt x="26" y="261"/>
                    <a:pt x="26" y="261"/>
                    <a:pt x="26" y="261"/>
                  </a:cubicBezTo>
                  <a:cubicBezTo>
                    <a:pt x="26" y="271"/>
                    <a:pt x="26" y="271"/>
                    <a:pt x="26" y="271"/>
                  </a:cubicBezTo>
                  <a:cubicBezTo>
                    <a:pt x="78" y="271"/>
                    <a:pt x="78" y="271"/>
                    <a:pt x="78" y="271"/>
                  </a:cubicBezTo>
                  <a:close/>
                  <a:moveTo>
                    <a:pt x="125" y="165"/>
                  </a:moveTo>
                  <a:cubicBezTo>
                    <a:pt x="141" y="165"/>
                    <a:pt x="141" y="165"/>
                    <a:pt x="141" y="165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53" y="152"/>
                    <a:pt x="153" y="152"/>
                    <a:pt x="153" y="152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41" y="137"/>
                    <a:pt x="141" y="137"/>
                    <a:pt x="141" y="137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13" y="137"/>
                    <a:pt x="113" y="137"/>
                    <a:pt x="113" y="137"/>
                  </a:cubicBezTo>
                  <a:cubicBezTo>
                    <a:pt x="113" y="152"/>
                    <a:pt x="113" y="152"/>
                    <a:pt x="113" y="152"/>
                  </a:cubicBezTo>
                  <a:cubicBezTo>
                    <a:pt x="125" y="152"/>
                    <a:pt x="125" y="152"/>
                    <a:pt x="125" y="152"/>
                  </a:cubicBezTo>
                  <a:cubicBezTo>
                    <a:pt x="125" y="165"/>
                    <a:pt x="125" y="165"/>
                    <a:pt x="125" y="165"/>
                  </a:cubicBezTo>
                  <a:close/>
                  <a:moveTo>
                    <a:pt x="107" y="83"/>
                  </a:moveTo>
                  <a:cubicBezTo>
                    <a:pt x="107" y="90"/>
                    <a:pt x="112" y="95"/>
                    <a:pt x="119" y="95"/>
                  </a:cubicBezTo>
                  <a:cubicBezTo>
                    <a:pt x="125" y="95"/>
                    <a:pt x="131" y="90"/>
                    <a:pt x="131" y="83"/>
                  </a:cubicBezTo>
                  <a:cubicBezTo>
                    <a:pt x="131" y="78"/>
                    <a:pt x="127" y="73"/>
                    <a:pt x="122" y="72"/>
                  </a:cubicBezTo>
                  <a:cubicBezTo>
                    <a:pt x="122" y="84"/>
                    <a:pt x="122" y="84"/>
                    <a:pt x="122" y="84"/>
                  </a:cubicBezTo>
                  <a:cubicBezTo>
                    <a:pt x="122" y="86"/>
                    <a:pt x="121" y="87"/>
                    <a:pt x="119" y="87"/>
                  </a:cubicBezTo>
                  <a:cubicBezTo>
                    <a:pt x="118" y="87"/>
                    <a:pt x="118" y="87"/>
                    <a:pt x="118" y="87"/>
                  </a:cubicBezTo>
                  <a:cubicBezTo>
                    <a:pt x="117" y="87"/>
                    <a:pt x="115" y="86"/>
                    <a:pt x="115" y="84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1" y="73"/>
                    <a:pt x="107" y="78"/>
                    <a:pt x="107" y="83"/>
                  </a:cubicBezTo>
                  <a:close/>
                  <a:moveTo>
                    <a:pt x="0" y="87"/>
                  </a:moveTo>
                  <a:cubicBezTo>
                    <a:pt x="0" y="71"/>
                    <a:pt x="13" y="58"/>
                    <a:pt x="29" y="58"/>
                  </a:cubicBezTo>
                  <a:cubicBezTo>
                    <a:pt x="115" y="58"/>
                    <a:pt x="115" y="58"/>
                    <a:pt x="115" y="58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5" y="1"/>
                    <a:pt x="117" y="0"/>
                    <a:pt x="118" y="0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21" y="0"/>
                    <a:pt x="122" y="1"/>
                    <a:pt x="122" y="3"/>
                  </a:cubicBezTo>
                  <a:cubicBezTo>
                    <a:pt x="122" y="58"/>
                    <a:pt x="122" y="58"/>
                    <a:pt x="122" y="58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320"/>
                    <a:pt x="171" y="320"/>
                    <a:pt x="171" y="320"/>
                  </a:cubicBezTo>
                  <a:cubicBezTo>
                    <a:pt x="29" y="320"/>
                    <a:pt x="29" y="320"/>
                    <a:pt x="29" y="320"/>
                  </a:cubicBezTo>
                  <a:cubicBezTo>
                    <a:pt x="13" y="320"/>
                    <a:pt x="0" y="308"/>
                    <a:pt x="0" y="292"/>
                  </a:cubicBezTo>
                  <a:cubicBezTo>
                    <a:pt x="0" y="87"/>
                    <a:pt x="0" y="87"/>
                    <a:pt x="0" y="87"/>
                  </a:cubicBezTo>
                  <a:close/>
                  <a:moveTo>
                    <a:pt x="60" y="162"/>
                  </a:moveTo>
                  <a:cubicBezTo>
                    <a:pt x="53" y="162"/>
                    <a:pt x="48" y="157"/>
                    <a:pt x="48" y="150"/>
                  </a:cubicBezTo>
                  <a:cubicBezTo>
                    <a:pt x="48" y="144"/>
                    <a:pt x="53" y="138"/>
                    <a:pt x="60" y="138"/>
                  </a:cubicBezTo>
                  <a:cubicBezTo>
                    <a:pt x="66" y="138"/>
                    <a:pt x="72" y="144"/>
                    <a:pt x="72" y="150"/>
                  </a:cubicBezTo>
                  <a:cubicBezTo>
                    <a:pt x="72" y="157"/>
                    <a:pt x="66" y="162"/>
                    <a:pt x="60" y="162"/>
                  </a:cubicBezTo>
                  <a:close/>
                  <a:moveTo>
                    <a:pt x="73" y="165"/>
                  </a:moveTo>
                  <a:cubicBezTo>
                    <a:pt x="81" y="165"/>
                    <a:pt x="88" y="172"/>
                    <a:pt x="88" y="180"/>
                  </a:cubicBezTo>
                  <a:cubicBezTo>
                    <a:pt x="88" y="191"/>
                    <a:pt x="88" y="191"/>
                    <a:pt x="88" y="191"/>
                  </a:cubicBezTo>
                  <a:cubicBezTo>
                    <a:pt x="78" y="191"/>
                    <a:pt x="78" y="191"/>
                    <a:pt x="78" y="191"/>
                  </a:cubicBezTo>
                  <a:cubicBezTo>
                    <a:pt x="78" y="184"/>
                    <a:pt x="78" y="184"/>
                    <a:pt x="78" y="184"/>
                  </a:cubicBezTo>
                  <a:cubicBezTo>
                    <a:pt x="75" y="184"/>
                    <a:pt x="75" y="184"/>
                    <a:pt x="75" y="184"/>
                  </a:cubicBezTo>
                  <a:cubicBezTo>
                    <a:pt x="75" y="191"/>
                    <a:pt x="75" y="191"/>
                    <a:pt x="75" y="191"/>
                  </a:cubicBezTo>
                  <a:cubicBezTo>
                    <a:pt x="45" y="191"/>
                    <a:pt x="45" y="191"/>
                    <a:pt x="45" y="191"/>
                  </a:cubicBezTo>
                  <a:cubicBezTo>
                    <a:pt x="45" y="184"/>
                    <a:pt x="45" y="184"/>
                    <a:pt x="45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2" y="191"/>
                    <a:pt x="42" y="191"/>
                    <a:pt x="42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72"/>
                    <a:pt x="39" y="165"/>
                    <a:pt x="47" y="165"/>
                  </a:cubicBezTo>
                  <a:cubicBezTo>
                    <a:pt x="73" y="165"/>
                    <a:pt x="73" y="165"/>
                    <a:pt x="73" y="165"/>
                  </a:cubicBezTo>
                  <a:close/>
                  <a:moveTo>
                    <a:pt x="197" y="58"/>
                  </a:moveTo>
                  <a:cubicBezTo>
                    <a:pt x="209" y="58"/>
                    <a:pt x="209" y="58"/>
                    <a:pt x="209" y="58"/>
                  </a:cubicBezTo>
                  <a:cubicBezTo>
                    <a:pt x="225" y="58"/>
                    <a:pt x="237" y="71"/>
                    <a:pt x="237" y="87"/>
                  </a:cubicBezTo>
                  <a:cubicBezTo>
                    <a:pt x="237" y="292"/>
                    <a:pt x="237" y="292"/>
                    <a:pt x="237" y="292"/>
                  </a:cubicBezTo>
                  <a:cubicBezTo>
                    <a:pt x="237" y="308"/>
                    <a:pt x="225" y="320"/>
                    <a:pt x="209" y="320"/>
                  </a:cubicBezTo>
                  <a:cubicBezTo>
                    <a:pt x="197" y="320"/>
                    <a:pt x="197" y="320"/>
                    <a:pt x="197" y="320"/>
                  </a:cubicBezTo>
                  <a:cubicBezTo>
                    <a:pt x="197" y="58"/>
                    <a:pt x="197" y="58"/>
                    <a:pt x="197" y="5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innerShdw blurRad="25400">
                <a:prstClr val="black">
                  <a:alpha val="36000"/>
                </a:prstClr>
              </a:innerShdw>
            </a:effectLst>
          </p:spPr>
          <p:txBody>
            <a:bodyPr vert="horz" wrap="square" lIns="121845" tIns="60923" rIns="121845" bIns="60923" numCol="1" anchor="t" anchorCtr="0" compatLnSpc="1"/>
            <a:lstStyle/>
            <a:p>
              <a:endParaRPr lang="zh-CN" altLang="en-US" sz="2395">
                <a:solidFill>
                  <a:schemeClr val="dk1"/>
                </a:solidFill>
              </a:endParaRPr>
            </a:p>
          </p:txBody>
        </p:sp>
      </p:grpSp>
      <p:sp>
        <p:nvSpPr>
          <p:cNvPr id="87" name="TextBox 100"/>
          <p:cNvSpPr txBox="1"/>
          <p:nvPr>
            <p:custDataLst>
              <p:tags r:id="rId22"/>
            </p:custDataLst>
          </p:nvPr>
        </p:nvSpPr>
        <p:spPr>
          <a:xfrm>
            <a:off x="979805" y="3735705"/>
            <a:ext cx="2073275" cy="339725"/>
          </a:xfrm>
          <a:prstGeom prst="rect">
            <a:avLst/>
          </a:prstGeom>
          <a:noFill/>
        </p:spPr>
        <p:txBody>
          <a:bodyPr wrap="square" lIns="94027" tIns="47013" rIns="94027" bIns="47013" rtlCol="0">
            <a:spAutoFit/>
          </a:bodyPr>
          <a:lstStyle/>
          <a:p>
            <a:r>
              <a:rPr lang="zh-CN" altLang="en-US" sz="16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国外发展优势</a:t>
            </a:r>
            <a:endParaRPr lang="zh-CN" altLang="en-US" sz="1600" dirty="0" smtClean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sp>
        <p:nvSpPr>
          <p:cNvPr id="89" name="TextBox 102"/>
          <p:cNvSpPr txBox="1"/>
          <p:nvPr>
            <p:custDataLst>
              <p:tags r:id="rId23"/>
            </p:custDataLst>
          </p:nvPr>
        </p:nvSpPr>
        <p:spPr>
          <a:xfrm>
            <a:off x="8404860" y="1435735"/>
            <a:ext cx="1294765" cy="339725"/>
          </a:xfrm>
          <a:prstGeom prst="rect">
            <a:avLst/>
          </a:prstGeom>
          <a:noFill/>
        </p:spPr>
        <p:txBody>
          <a:bodyPr wrap="square" lIns="94027" tIns="47013" rIns="94027" bIns="47013" rtlCol="0">
            <a:spAutoFit/>
          </a:bodyPr>
          <a:lstStyle/>
          <a:p>
            <a:r>
              <a:rPr lang="zh-CN" altLang="en-US" sz="16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rPr>
              <a:t>国内优势</a:t>
            </a:r>
            <a:endParaRPr lang="zh-CN" altLang="en-US" sz="1600" dirty="0" smtClean="0">
              <a:solidFill>
                <a:schemeClr val="dk1"/>
              </a:solidFill>
              <a:latin typeface="Times New Roman" panose="02020603050405020304" charset="0"/>
              <a:ea typeface="微软雅黑" panose="020B0503020204020204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979805" y="1435735"/>
            <a:ext cx="2985770" cy="1343660"/>
            <a:chOff x="1543" y="2261"/>
            <a:chExt cx="4702" cy="2116"/>
          </a:xfrm>
        </p:grpSpPr>
        <p:sp>
          <p:nvSpPr>
            <p:cNvPr id="90" name="TextBox 103"/>
            <p:cNvSpPr txBox="1"/>
            <p:nvPr>
              <p:custDataLst>
                <p:tags r:id="rId24"/>
              </p:custDataLst>
            </p:nvPr>
          </p:nvSpPr>
          <p:spPr>
            <a:xfrm>
              <a:off x="1543" y="2909"/>
              <a:ext cx="4703" cy="1468"/>
            </a:xfrm>
            <a:prstGeom prst="rect">
              <a:avLst/>
            </a:prstGeom>
            <a:noFill/>
          </p:spPr>
          <p:txBody>
            <a:bodyPr wrap="square" lIns="94027" tIns="47013" rIns="94027" bIns="47013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1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、</a:t>
              </a:r>
              <a:r>
                <a:rPr lang="zh-CN" altLang="en-US" sz="14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sym typeface="+mn-ea"/>
                </a:rPr>
                <a:t>开源性</a:t>
              </a:r>
              <a:endParaRPr lang="zh-CN" altLang="en-US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2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、</a:t>
              </a:r>
              <a:r>
                <a:rPr lang="zh-CN" altLang="en-US" sz="14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sym typeface="+mn-ea"/>
                </a:rPr>
                <a:t>架构简单</a:t>
              </a:r>
              <a:endParaRPr lang="zh-CN" altLang="en-US" sz="14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+mn-ea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3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、</a:t>
              </a:r>
              <a:r>
                <a:rPr lang="zh-CN" altLang="en-US" sz="14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sym typeface="+mn-ea"/>
                </a:rPr>
                <a:t>完整的生态</a:t>
              </a:r>
              <a:endParaRPr lang="zh-CN" altLang="en-US" sz="14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91" name="TextBox 104"/>
            <p:cNvSpPr txBox="1"/>
            <p:nvPr>
              <p:custDataLst>
                <p:tags r:id="rId25"/>
              </p:custDataLst>
            </p:nvPr>
          </p:nvSpPr>
          <p:spPr>
            <a:xfrm>
              <a:off x="1543" y="2261"/>
              <a:ext cx="3265" cy="535"/>
            </a:xfrm>
            <a:prstGeom prst="rect">
              <a:avLst/>
            </a:prstGeom>
            <a:noFill/>
          </p:spPr>
          <p:txBody>
            <a:bodyPr wrap="square" lIns="94027" tIns="47013" rIns="94027" bIns="47013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RISC-V</a:t>
              </a:r>
              <a:r>
                <a:rPr lang="zh-CN" altLang="en-US" sz="16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的优点</a:t>
              </a:r>
              <a:endParaRPr lang="zh-CN" altLang="en-US" sz="16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8397240" y="3458210"/>
            <a:ext cx="3716020" cy="1623060"/>
            <a:chOff x="13224" y="5446"/>
            <a:chExt cx="5852" cy="2556"/>
          </a:xfrm>
        </p:grpSpPr>
        <p:sp>
          <p:nvSpPr>
            <p:cNvPr id="92" name="TextBox 105"/>
            <p:cNvSpPr txBox="1"/>
            <p:nvPr>
              <p:custDataLst>
                <p:tags r:id="rId26"/>
              </p:custDataLst>
            </p:nvPr>
          </p:nvSpPr>
          <p:spPr>
            <a:xfrm>
              <a:off x="13224" y="6094"/>
              <a:ext cx="5852" cy="1909"/>
            </a:xfrm>
            <a:prstGeom prst="rect">
              <a:avLst/>
            </a:prstGeom>
            <a:noFill/>
          </p:spPr>
          <p:txBody>
            <a:bodyPr wrap="square" lIns="94027" tIns="47013" rIns="94027" bIns="47013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1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、平头哥</a:t>
              </a: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---玄铁910</a:t>
              </a:r>
              <a:endPara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2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、芯来科技</a:t>
              </a: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---处理器内核IP研发</a:t>
              </a:r>
              <a:b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</a:b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3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、睿思科技</a:t>
              </a: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---超低功耗边缘AI芯片SOC</a:t>
              </a:r>
              <a:endPara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4</a:t>
              </a:r>
              <a:r>
                <a:rPr lang="zh-CN" altLang="en-US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、赛昉科技</a:t>
              </a:r>
              <a:r>
                <a:rPr lang="en-US" altLang="zh-CN" sz="1400" dirty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  <a:cs typeface="Times New Roman" panose="02020603050405020304" charset="0"/>
                </a:rPr>
                <a:t>---RISC-V内核天枢系列处理器</a:t>
              </a:r>
              <a:endParaRPr lang="en-US" altLang="zh-CN" sz="1400" dirty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</a:endParaRPr>
            </a:p>
          </p:txBody>
        </p:sp>
        <p:sp>
          <p:nvSpPr>
            <p:cNvPr id="93" name="TextBox 106"/>
            <p:cNvSpPr txBox="1"/>
            <p:nvPr>
              <p:custDataLst>
                <p:tags r:id="rId27"/>
              </p:custDataLst>
            </p:nvPr>
          </p:nvSpPr>
          <p:spPr>
            <a:xfrm>
              <a:off x="13237" y="5446"/>
              <a:ext cx="2358" cy="535"/>
            </a:xfrm>
            <a:prstGeom prst="rect">
              <a:avLst/>
            </a:prstGeom>
            <a:noFill/>
          </p:spPr>
          <p:txBody>
            <a:bodyPr wrap="square" lIns="94027" tIns="47013" rIns="94027" bIns="47013" rtlCol="0">
              <a:spAutoFit/>
            </a:bodyPr>
            <a:lstStyle/>
            <a:p>
              <a:r>
                <a:rPr lang="zh-CN" altLang="en-US" sz="1600" dirty="0" smtClean="0">
                  <a:solidFill>
                    <a:schemeClr val="dk1"/>
                  </a:solidFill>
                  <a:latin typeface="Times New Roman" panose="02020603050405020304" charset="0"/>
                  <a:ea typeface="微软雅黑" panose="020B0503020204020204" pitchFamily="34" charset="-122"/>
                </a:rPr>
                <a:t>前人的探索</a:t>
              </a:r>
              <a:endParaRPr lang="zh-CN" altLang="en-US" sz="1600" dirty="0" smtClean="0">
                <a:solidFill>
                  <a:schemeClr val="dk1"/>
                </a:solidFill>
                <a:latin typeface="Times New Roman" panose="0202060305040502030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58" name="矩形 57"/>
          <p:cNvSpPr/>
          <p:nvPr>
            <p:custDataLst>
              <p:tags r:id="rId28"/>
            </p:custDataLst>
          </p:nvPr>
        </p:nvSpPr>
        <p:spPr>
          <a:xfrm>
            <a:off x="236855" y="5781675"/>
            <a:ext cx="11701145" cy="6508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矩形 3"/>
          <p:cNvSpPr/>
          <p:nvPr>
            <p:custDataLst>
              <p:tags r:id="rId29"/>
            </p:custDataLst>
          </p:nvPr>
        </p:nvSpPr>
        <p:spPr>
          <a:xfrm>
            <a:off x="245745" y="5891530"/>
            <a:ext cx="11701145" cy="460375"/>
          </a:xfrm>
          <a:prstGeom prst="rect">
            <a:avLst/>
          </a:prstGeom>
        </p:spPr>
        <p:txBody>
          <a:bodyPr wrap="square">
            <a:spAutoFit/>
          </a:bodyPr>
          <a:p>
            <a:pPr algn="ctr">
              <a:lnSpc>
                <a:spcPct val="120000"/>
              </a:lnSpc>
            </a:pPr>
            <a:r>
              <a:rPr lang="zh-CN" altLang="en-US" sz="2000" b="1" dirty="0" smtClean="0">
                <a:solidFill>
                  <a:schemeClr val="l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微软雅黑" panose="020B0503020204020204" pitchFamily="34" charset="-122"/>
              </a:rPr>
              <a:t>国内外发展现状及前人对该问题的研究，体现该项目的必要性和可行性</a:t>
            </a:r>
            <a:endParaRPr lang="zh-CN" altLang="en-US" sz="2000" b="1" dirty="0" smtClean="0">
              <a:solidFill>
                <a:schemeClr val="l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bldLvl="0" animBg="1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393700"/>
            <a:ext cx="635000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350">
              <a:solidFill>
                <a:schemeClr val="lt1"/>
              </a:solidFill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6601" y="393701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accent1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+mn-lt"/>
              </a:rPr>
              <a:t>研究内容</a:t>
            </a:r>
            <a:endParaRPr lang="zh-CN" altLang="en-US" sz="2400" b="1" dirty="0">
              <a:solidFill>
                <a:schemeClr val="accent1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" name="Rounded Rectangle 6"/>
          <p:cNvSpPr/>
          <p:nvPr>
            <p:custDataLst>
              <p:tags r:id="rId2"/>
            </p:custDataLst>
          </p:nvPr>
        </p:nvSpPr>
        <p:spPr>
          <a:xfrm>
            <a:off x="7600950" y="1817370"/>
            <a:ext cx="4455160" cy="4284345"/>
          </a:xfrm>
          <a:prstGeom prst="roundRect">
            <a:avLst>
              <a:gd name="adj" fmla="val 5551"/>
            </a:avLst>
          </a:prstGeom>
          <a:noFill/>
          <a:ln>
            <a:solidFill>
              <a:schemeClr val="lt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555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添加标题"/>
          <p:cNvSpPr txBox="1"/>
          <p:nvPr/>
        </p:nvSpPr>
        <p:spPr>
          <a:xfrm>
            <a:off x="8709660" y="1817370"/>
            <a:ext cx="3244850" cy="1522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总体设计思路</a:t>
            </a:r>
            <a:endParaRPr lang="en-US" altLang="zh-CN" sz="2000" b="1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、采用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研究与实践相结合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的方式展开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分阶段、分步骤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的迭代升级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、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螺旋式上升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的设计思路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Sev01"/>
          <p:cNvSpPr/>
          <p:nvPr>
            <p:custDataLst>
              <p:tags r:id="rId3"/>
            </p:custDataLst>
          </p:nvPr>
        </p:nvSpPr>
        <p:spPr>
          <a:xfrm>
            <a:off x="6927850" y="1951355"/>
            <a:ext cx="1295400" cy="126619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335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Freeform 42"/>
          <p:cNvSpPr>
            <a:spLocks noEditPoints="1"/>
          </p:cNvSpPr>
          <p:nvPr>
            <p:custDataLst>
              <p:tags r:id="rId4"/>
            </p:custDataLst>
          </p:nvPr>
        </p:nvSpPr>
        <p:spPr bwMode="auto">
          <a:xfrm>
            <a:off x="7239000" y="2332990"/>
            <a:ext cx="673100" cy="491490"/>
          </a:xfrm>
          <a:custGeom>
            <a:avLst/>
            <a:gdLst/>
            <a:ahLst/>
            <a:cxnLst>
              <a:cxn ang="0">
                <a:pos x="73" y="47"/>
              </a:cxn>
              <a:cxn ang="0">
                <a:pos x="67" y="53"/>
              </a:cxn>
              <a:cxn ang="0">
                <a:pos x="46" y="53"/>
              </a:cxn>
              <a:cxn ang="0">
                <a:pos x="48" y="60"/>
              </a:cxn>
              <a:cxn ang="0">
                <a:pos x="46" y="63"/>
              </a:cxn>
              <a:cxn ang="0">
                <a:pos x="26" y="63"/>
              </a:cxn>
              <a:cxn ang="0">
                <a:pos x="24" y="60"/>
              </a:cxn>
              <a:cxn ang="0">
                <a:pos x="26" y="53"/>
              </a:cxn>
              <a:cxn ang="0">
                <a:pos x="6" y="53"/>
              </a:cxn>
              <a:cxn ang="0">
                <a:pos x="0" y="47"/>
              </a:cxn>
              <a:cxn ang="0">
                <a:pos x="0" y="6"/>
              </a:cxn>
              <a:cxn ang="0">
                <a:pos x="6" y="0"/>
              </a:cxn>
              <a:cxn ang="0">
                <a:pos x="67" y="0"/>
              </a:cxn>
              <a:cxn ang="0">
                <a:pos x="73" y="6"/>
              </a:cxn>
              <a:cxn ang="0">
                <a:pos x="73" y="47"/>
              </a:cxn>
              <a:cxn ang="0">
                <a:pos x="68" y="6"/>
              </a:cxn>
              <a:cxn ang="0">
                <a:pos x="67" y="5"/>
              </a:cxn>
              <a:cxn ang="0">
                <a:pos x="6" y="5"/>
              </a:cxn>
              <a:cxn ang="0">
                <a:pos x="5" y="6"/>
              </a:cxn>
              <a:cxn ang="0">
                <a:pos x="5" y="37"/>
              </a:cxn>
              <a:cxn ang="0">
                <a:pos x="6" y="39"/>
              </a:cxn>
              <a:cxn ang="0">
                <a:pos x="67" y="39"/>
              </a:cxn>
              <a:cxn ang="0">
                <a:pos x="68" y="37"/>
              </a:cxn>
              <a:cxn ang="0">
                <a:pos x="68" y="6"/>
              </a:cxn>
            </a:cxnLst>
            <a:rect l="0" t="0" r="r" b="b"/>
            <a:pathLst>
              <a:path w="73" h="63">
                <a:moveTo>
                  <a:pt x="73" y="47"/>
                </a:moveTo>
                <a:cubicBezTo>
                  <a:pt x="73" y="50"/>
                  <a:pt x="70" y="53"/>
                  <a:pt x="67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6" y="56"/>
                  <a:pt x="48" y="59"/>
                  <a:pt x="48" y="60"/>
                </a:cubicBezTo>
                <a:cubicBezTo>
                  <a:pt x="48" y="62"/>
                  <a:pt x="47" y="63"/>
                  <a:pt x="4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3"/>
                  <a:pt x="24" y="62"/>
                  <a:pt x="24" y="60"/>
                </a:cubicBezTo>
                <a:cubicBezTo>
                  <a:pt x="24" y="59"/>
                  <a:pt x="26" y="56"/>
                  <a:pt x="26" y="53"/>
                </a:cubicBezTo>
                <a:cubicBezTo>
                  <a:pt x="6" y="53"/>
                  <a:pt x="6" y="53"/>
                  <a:pt x="6" y="53"/>
                </a:cubicBezTo>
                <a:cubicBezTo>
                  <a:pt x="2" y="53"/>
                  <a:pt x="0" y="50"/>
                  <a:pt x="0" y="4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2" y="0"/>
                  <a:pt x="6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70" y="0"/>
                  <a:pt x="73" y="2"/>
                  <a:pt x="73" y="6"/>
                </a:cubicBezTo>
                <a:lnTo>
                  <a:pt x="73" y="47"/>
                </a:lnTo>
                <a:close/>
                <a:moveTo>
                  <a:pt x="68" y="6"/>
                </a:moveTo>
                <a:cubicBezTo>
                  <a:pt x="68" y="5"/>
                  <a:pt x="67" y="5"/>
                  <a:pt x="67" y="5"/>
                </a:cubicBezTo>
                <a:cubicBezTo>
                  <a:pt x="6" y="5"/>
                  <a:pt x="6" y="5"/>
                  <a:pt x="6" y="5"/>
                </a:cubicBezTo>
                <a:cubicBezTo>
                  <a:pt x="5" y="5"/>
                  <a:pt x="5" y="5"/>
                  <a:pt x="5" y="6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8"/>
                  <a:pt x="5" y="39"/>
                  <a:pt x="6" y="39"/>
                </a:cubicBezTo>
                <a:cubicBezTo>
                  <a:pt x="67" y="39"/>
                  <a:pt x="67" y="39"/>
                  <a:pt x="67" y="39"/>
                </a:cubicBezTo>
                <a:cubicBezTo>
                  <a:pt x="67" y="39"/>
                  <a:pt x="68" y="38"/>
                  <a:pt x="68" y="37"/>
                </a:cubicBezTo>
                <a:lnTo>
                  <a:pt x="68" y="6"/>
                </a:lnTo>
                <a:close/>
              </a:path>
            </a:pathLst>
          </a:custGeom>
          <a:solidFill>
            <a:schemeClr val="lt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3555" dirty="0">
              <a:solidFill>
                <a:schemeClr val="accent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pic>
        <p:nvPicPr>
          <p:cNvPr id="28" name="图片 7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49225" y="953770"/>
            <a:ext cx="5926455" cy="5730875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添加标题"/>
          <p:cNvSpPr txBox="1"/>
          <p:nvPr/>
        </p:nvSpPr>
        <p:spPr>
          <a:xfrm>
            <a:off x="7600950" y="3319145"/>
            <a:ext cx="4455160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技术</a:t>
            </a:r>
            <a:r>
              <a:rPr lang="en-US" altLang="zh-CN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&lt;---&gt;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功能</a:t>
            </a:r>
            <a:endParaRPr lang="zh-CN" altLang="en-US" sz="1400" b="1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1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）建立与完善CPU设计的相关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理论知识体系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2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）特定指令的较为简单和容易实现的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单周期CPU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3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完善和丰富指令体系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，提高执行的正确性和效率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4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）引入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指令并行技术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，实现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多周期CPU设计</a:t>
            </a:r>
            <a:endParaRPr lang="zh-CN" altLang="en-US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5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）引入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流水线与前递技术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，实现多周期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流水线</a:t>
            </a:r>
            <a:r>
              <a:rPr lang="en-US" altLang="zh-CN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CPU</a:t>
            </a:r>
            <a:endParaRPr lang="en-US" altLang="zh-CN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6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Cache技术、分支预测技术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等技术优化</a:t>
            </a: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CPU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性能</a:t>
            </a:r>
            <a:endParaRPr lang="en-US" altLang="zh-CN" sz="1400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7</a:t>
            </a:r>
            <a:r>
              <a:rPr lang="zh-CN" altLang="en-US" sz="1400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）添加</a:t>
            </a:r>
            <a:r>
              <a:rPr lang="en-US" altLang="zh-CN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AXI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总线，嵌入</a:t>
            </a:r>
            <a:r>
              <a:rPr lang="en-US" altLang="zh-CN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Linux</a:t>
            </a:r>
            <a:r>
              <a:rPr lang="zh-CN" altLang="en-US" sz="1400" b="1" dirty="0">
                <a:solidFill>
                  <a:srgbClr val="000000"/>
                </a:solidFill>
                <a:latin typeface="Times New Roman" panose="02020603050405020304" charset="0"/>
                <a:ea typeface="微软雅黑" panose="020B0503020204020204" pitchFamily="34" charset="-122"/>
                <a:cs typeface="Times New Roman" panose="02020603050405020304" charset="0"/>
                <a:sym typeface="Arial" panose="020B0604020202020204" pitchFamily="34" charset="0"/>
              </a:rPr>
              <a:t>内核</a:t>
            </a:r>
            <a:endParaRPr lang="zh-CN" altLang="en-US" sz="1400" b="1" dirty="0">
              <a:solidFill>
                <a:srgbClr val="000000"/>
              </a:solidFill>
              <a:latin typeface="Times New Roman" panose="02020603050405020304" charset="0"/>
              <a:ea typeface="微软雅黑" panose="020B0503020204020204" pitchFamily="34" charset="-122"/>
              <a:cs typeface="Times New Roman" panose="02020603050405020304" charset="0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29" grpId="1"/>
    </p:bldLst>
  </p:timing>
</p:sld>
</file>

<file path=ppt/tags/tag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0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04.xml><?xml version="1.0" encoding="utf-8"?>
<p:tagLst xmlns:p="http://schemas.openxmlformats.org/presentationml/2006/main">
  <p:tag name="KSO_WM_UNIT_LINE_FORE_SCHEMECOLOR_INDEX_BRIGHTNESS" val="-0.35"/>
  <p:tag name="KSO_WM_UNIT_LINE_FORE_SCHEMECOLOR_INDEX" val="14"/>
  <p:tag name="KSO_WM_UNIT_LINE_FILL_TYPE" val="2"/>
  <p:tag name="KSO_WM_UNIT_TEXT_FILL_FORE_SCHEMECOLOR_INDEX_BRIGHTNESS" val="0"/>
  <p:tag name="KSO_WM_UNIT_TEXT_FILL_FORE_SCHEMECOLOR_INDEX" val="5"/>
  <p:tag name="KSO_WM_UNIT_TEXT_FILL_TYPE" val="1"/>
</p:tagLst>
</file>

<file path=ppt/tags/tag105.xml><?xml version="1.0" encoding="utf-8"?>
<p:tagLst xmlns:p="http://schemas.openxmlformats.org/presentationml/2006/main">
  <p:tag name="KSO_WM_UNIT_TEXT_FILL_FORE_SCHEMECOLOR_INDEX_BRIGHTNESS" val="0"/>
  <p:tag name="KSO_WM_UNIT_TEXT_FILL_FORE_SCHEMECOLOR_INDEX" val="15"/>
  <p:tag name="KSO_WM_UNIT_TEXT_FILL_TYPE" val="1"/>
</p:tagLst>
</file>

<file path=ppt/tags/tag10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0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09.xml><?xml version="1.0" encoding="utf-8"?>
<p:tagLst xmlns:p="http://schemas.openxmlformats.org/presentationml/2006/main">
  <p:tag name="KSO_WM_UNIT_LINE_FORE_SCHEMECOLOR_INDEX_BRIGHTNESS" val="-0.5"/>
  <p:tag name="KSO_WM_UNIT_LINE_FORE_SCHEMECOLOR_INDEX" val="14"/>
  <p:tag name="KSO_WM_UNIT_LINE_FILL_TYPE" val="2"/>
  <p:tag name="KSO_WM_UNIT_TEXT_FILL_FORE_SCHEMECOLOR_INDEX_BRIGHTNESS" val="0"/>
  <p:tag name="KSO_WM_UNIT_TEXT_FILL_FORE_SCHEMECOLOR_INDEX" val="13"/>
  <p:tag name="KSO_WM_UNIT_TEXT_FILL_TYPE" val="1"/>
</p:tagLst>
</file>

<file path=ppt/tags/tag1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1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1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1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1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1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12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2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128.xml><?xml version="1.0" encoding="utf-8"?>
<p:tagLst xmlns:p="http://schemas.openxmlformats.org/presentationml/2006/main">
  <p:tag name="KSO_WM_UNIT_LINE_FORE_SCHEMECOLOR_INDEX_BRIGHTNESS" val="-0.35"/>
  <p:tag name="KSO_WM_UNIT_LINE_FORE_SCHEMECOLOR_INDEX" val="14"/>
  <p:tag name="KSO_WM_UNIT_LINE_FILL_TYPE" val="2"/>
  <p:tag name="KSO_WM_UNIT_TEXT_FILL_FORE_SCHEMECOLOR_INDEX_BRIGHTNESS" val="0"/>
  <p:tag name="KSO_WM_UNIT_TEXT_FILL_FORE_SCHEMECOLOR_INDEX" val="5"/>
  <p:tag name="KSO_WM_UNIT_TEXT_FILL_TYPE" val="1"/>
</p:tagLst>
</file>

<file path=ppt/tags/tag129.xml><?xml version="1.0" encoding="utf-8"?>
<p:tagLst xmlns:p="http://schemas.openxmlformats.org/presentationml/2006/main">
  <p:tag name="KSO_WM_UNIT_TEXT_FILL_FORE_SCHEMECOLOR_INDEX_BRIGHTNESS" val="0"/>
  <p:tag name="KSO_WM_UNIT_TEXT_FILL_FORE_SCHEMECOLOR_INDEX" val="15"/>
  <p:tag name="KSO_WM_UNIT_TEXT_FILL_TYPE" val="1"/>
</p:tagLst>
</file>

<file path=ppt/tags/tag1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130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13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33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170599_2*l_h_i*1_3_2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134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170599_2*l_h_i*1_3_1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FILL_FORE_SCHEMECOLOR_INDEX" val="7"/>
  <p:tag name="KSO_WM_UNIT_FILL_TYPE" val="1"/>
  <p:tag name="KSO_WM_UNIT_TEXT_FILL_FORE_SCHEMECOLOR_INDEX" val="14"/>
  <p:tag name="KSO_WM_UNIT_TEXT_FILL_TYPE" val="1"/>
</p:tagLst>
</file>

<file path=ppt/tags/tag135.xml><?xml version="1.0" encoding="utf-8"?>
<p:tagLst xmlns:p="http://schemas.openxmlformats.org/presentationml/2006/main">
  <p:tag name="KSO_WM_UNIT_DIAGRAM_MODELTYPE" val="stripeEnum"/>
  <p:tag name="KSO_WM_UNIT_SUBTYPE" val="a"/>
  <p:tag name="KSO_WM_UNIT_PRESET_TEXT" val="单击此处添加文本具体内容，简明扼要的阐述您的观点。根据需要可酌情增减文字，以便观者准确的理解您传达的思想。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170599_2*l_h_f*1_3_1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36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170599_2*l_h_i*1_2_2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137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170599_2*l_h_i*1_2_1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138.xml><?xml version="1.0" encoding="utf-8"?>
<p:tagLst xmlns:p="http://schemas.openxmlformats.org/presentationml/2006/main">
  <p:tag name="KSO_WM_UNIT_DIAGRAM_MODELTYPE" val="stripeEnum"/>
  <p:tag name="KSO_WM_UNIT_SUBTYPE" val="a"/>
  <p:tag name="KSO_WM_UNIT_PRESET_TEXT" val="单击此处添加文本具体内容，简明扼要的阐述您的观点。根据需要可酌情增减文字，以便观者准确的理解您传达的思想。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170599_2*l_h_f*1_2_1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39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170599_2*l_h_i*1_1_2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LINE_FORE_SCHEMECOLOR_INDEX" val="5"/>
  <p:tag name="KSO_WM_UNIT_LINE_FILL_TYPE" val="2"/>
</p:tagLst>
</file>

<file path=ppt/tags/tag1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140.xml><?xml version="1.0" encoding="utf-8"?>
<p:tagLst xmlns:p="http://schemas.openxmlformats.org/presentationml/2006/main">
  <p:tag name="KSO_WM_UNIT_DIAGRAM_MODELTYPE" val="stripeEnum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170599_2*l_h_i*1_1_1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41.xml><?xml version="1.0" encoding="utf-8"?>
<p:tagLst xmlns:p="http://schemas.openxmlformats.org/presentationml/2006/main">
  <p:tag name="KSO_WM_UNIT_DIAGRAM_MODELTYPE" val="stripeEnum"/>
  <p:tag name="KSO_WM_UNIT_SUBTYPE" val="a"/>
  <p:tag name="KSO_WM_UNIT_PRESET_TEXT" val="单击此处添加文本具体内容，简明扼要的阐述您的观点。根据需要可酌情增减文字，以便观者准确的理解您传达的思想。"/>
  <p:tag name="KSO_WM_UNIT_NOCLEAR" val="0"/>
  <p:tag name="KSO_WM_UNIT_VALUE" val="92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2"/>
  <p:tag name="KSO_WM_UNIT_ID" val="diagram20170599_2*l_h_f*1_1_2"/>
  <p:tag name="KSO_WM_TEMPLATE_CATEGORY" val="diagram"/>
  <p:tag name="KSO_WM_TEMPLATE_INDEX" val="20170599"/>
  <p:tag name="KSO_WM_UNIT_LAYERLEVEL" val="1_1_1"/>
  <p:tag name="KSO_WM_TAG_VERSION" val="1.0"/>
  <p:tag name="KSO_WM_BEAUTIFY_FLAG" val="#wm#"/>
  <p:tag name="KSO_WM_UNIT_TEXT_FILL_FORE_SCHEMECOLOR_INDEX" val="14"/>
  <p:tag name="KSO_WM_UNIT_TEXT_FILL_TYPE" val="1"/>
</p:tagLst>
</file>

<file path=ppt/tags/tag142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4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4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145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4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4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1"/>
  <p:tag name="KSO_WM_UNIT_ID" val="diagram160110_4*m_i*1_1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14"/>
  <p:tag name="KSO_WM_UNIT_TEXT_FILL_TYPE" val="1"/>
</p:tagLst>
</file>

<file path=ppt/tags/tag15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2"/>
  <p:tag name="KSO_WM_UNIT_ID" val="diagram160110_4*m_i*1_2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3"/>
  <p:tag name="KSO_WM_UNIT_ID" val="diagram160110_4*m_i*1_3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4"/>
  <p:tag name="KSO_WM_UNIT_ID" val="diagram160110_4*m_i*1_4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h_a"/>
  <p:tag name="KSO_WM_UNIT_INDEX" val="1_1_1"/>
  <p:tag name="KSO_WM_UNIT_ID" val="diagram160110_4*m_h_a*1_1_1"/>
  <p:tag name="KSO_WM_UNIT_CLEAR" val="1"/>
  <p:tag name="KSO_WM_UNIT_LAYERLEVEL" val="1_1_1"/>
  <p:tag name="KSO_WM_UNIT_VALUE" val="6"/>
  <p:tag name="KSO_WM_UNIT_HIGHLIGHT" val="0"/>
  <p:tag name="KSO_WM_UNIT_COMPATIBLE" val="0"/>
  <p:tag name="KSO_WM_UNIT_PRESET_TEXT_INDEX" val="3"/>
  <p:tag name="KSO_WM_DIAGRAM_GROUP_CODE" val="m1-1"/>
  <p:tag name="KSO_WM_UNIT_PRESET_TEXT_LEN" val="5"/>
  <p:tag name="KSO_WM_UNIT_BIND_DECORATION_IDS" val="diagram160110_4*m_i*1_6;diagram160110_4*m_i*1_5;diagram160110_4*m_i*1_2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5"/>
  <p:tag name="KSO_WM_UNIT_ID" val="diagram160110_4*m_i*1_5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5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6"/>
  <p:tag name="KSO_WM_UNIT_ID" val="diagram160110_4*m_i*1_6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5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h_a"/>
  <p:tag name="KSO_WM_UNIT_INDEX" val="1_2_1"/>
  <p:tag name="KSO_WM_UNIT_ID" val="diagram160110_4*m_h_a*1_2_1"/>
  <p:tag name="KSO_WM_UNIT_CLEAR" val="1"/>
  <p:tag name="KSO_WM_UNIT_LAYERLEVEL" val="1_1_1"/>
  <p:tag name="KSO_WM_UNIT_VALUE" val="6"/>
  <p:tag name="KSO_WM_UNIT_HIGHLIGHT" val="0"/>
  <p:tag name="KSO_WM_UNIT_COMPATIBLE" val="0"/>
  <p:tag name="KSO_WM_UNIT_PRESET_TEXT_INDEX" val="3"/>
  <p:tag name="KSO_WM_DIAGRAM_GROUP_CODE" val="m1-1"/>
  <p:tag name="KSO_WM_UNIT_PRESET_TEXT_LEN" val="5"/>
  <p:tag name="KSO_WM_UNIT_BIND_DECORATION_IDS" val="diagram160110_4*m_i*1_8;diagram160110_4*m_i*1_7;diagram160110_4*m_i*1_3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5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7"/>
  <p:tag name="KSO_WM_UNIT_ID" val="diagram160110_4*m_i*1_7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5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8"/>
  <p:tag name="KSO_WM_UNIT_ID" val="diagram160110_4*m_i*1_8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5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h_a"/>
  <p:tag name="KSO_WM_UNIT_INDEX" val="1_3_1"/>
  <p:tag name="KSO_WM_UNIT_ID" val="diagram160110_4*m_h_a*1_3_1"/>
  <p:tag name="KSO_WM_UNIT_CLEAR" val="1"/>
  <p:tag name="KSO_WM_UNIT_LAYERLEVEL" val="1_1_1"/>
  <p:tag name="KSO_WM_UNIT_VALUE" val="6"/>
  <p:tag name="KSO_WM_UNIT_HIGHLIGHT" val="0"/>
  <p:tag name="KSO_WM_UNIT_COMPATIBLE" val="0"/>
  <p:tag name="KSO_WM_UNIT_PRESET_TEXT_INDEX" val="3"/>
  <p:tag name="KSO_WM_DIAGRAM_GROUP_CODE" val="m1-1"/>
  <p:tag name="KSO_WM_UNIT_PRESET_TEXT_LEN" val="5"/>
  <p:tag name="KSO_WM_UNIT_BIND_DECORATION_IDS" val="diagram160110_4*m_i*1_10;diagram160110_4*m_i*1_9;diagram160110_4*m_i*1_4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6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16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9"/>
  <p:tag name="KSO_WM_UNIT_ID" val="diagram160110_4*m_i*1_9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6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10"/>
  <p:tag name="KSO_WM_UNIT_ID" val="diagram160110_4*m_i*1_10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6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h_a"/>
  <p:tag name="KSO_WM_UNIT_INDEX" val="1_4_1"/>
  <p:tag name="KSO_WM_UNIT_ID" val="diagram160110_4*m_h_a*1_4_1"/>
  <p:tag name="KSO_WM_UNIT_CLEAR" val="1"/>
  <p:tag name="KSO_WM_UNIT_LAYERLEVEL" val="1_1_1"/>
  <p:tag name="KSO_WM_UNIT_VALUE" val="6"/>
  <p:tag name="KSO_WM_UNIT_HIGHLIGHT" val="0"/>
  <p:tag name="KSO_WM_UNIT_COMPATIBLE" val="0"/>
  <p:tag name="KSO_WM_UNIT_PRESET_TEXT_INDEX" val="3"/>
  <p:tag name="KSO_WM_DIAGRAM_GROUP_CODE" val="m1-1"/>
  <p:tag name="KSO_WM_UNIT_PRESET_TEXT_LEN" val="5"/>
  <p:tag name="KSO_WM_UNIT_BIND_DECORATION_IDS" val="diagram160110_4*m_i*1_12;diagram160110_4*m_i*1_11;diagram160110_4*m_i*1_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16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11"/>
  <p:tag name="KSO_WM_UNIT_ID" val="diagram160110_4*m_i*1_11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6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110"/>
  <p:tag name="KSO_WM_UNIT_TYPE" val="m_i"/>
  <p:tag name="KSO_WM_UNIT_INDEX" val="1_12"/>
  <p:tag name="KSO_WM_UNIT_ID" val="diagram160110_4*m_i*1_12"/>
  <p:tag name="KSO_WM_UNIT_CLEAR" val="1"/>
  <p:tag name="KSO_WM_UNIT_LAYERLEVEL" val="1_1"/>
  <p:tag name="KSO_WM_DIAGRAM_GROUP_CODE" val="m1-1"/>
  <p:tag name="KSO_WM_UNIT_LINE_FORE_SCHEMECOLOR_INDEX" val="15"/>
  <p:tag name="KSO_WM_UNIT_LINE_FILL_TYPE" val="2"/>
</p:tagLst>
</file>

<file path=ppt/tags/tag16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6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67.xml><?xml version="1.0" encoding="utf-8"?>
<p:tagLst xmlns:p="http://schemas.openxmlformats.org/presentationml/2006/main">
  <p:tag name="KSO_WM_UNIT_FILL_FORE_SCHEMECOLOR_INDEX_BRIGHTNESS" val="0"/>
  <p:tag name="KSO_WM_UNIT_FILL_FORE_SCHEMECOLOR_INDEX" val="9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68.xml><?xml version="1.0" encoding="utf-8"?>
<p:tagLst xmlns:p="http://schemas.openxmlformats.org/presentationml/2006/main"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169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170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1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2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3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4.xml><?xml version="1.0" encoding="utf-8"?>
<p:tagLst xmlns:p="http://schemas.openxmlformats.org/presentationml/2006/main">
  <p:tag name="KSO_WM_UNIT_TEXT_FILL_FORE_SCHEMECOLOR_INDEX_BRIGHTNESS" val="-0.05"/>
  <p:tag name="KSO_WM_UNIT_TEXT_FILL_FORE_SCHEMECOLOR_INDEX" val="14"/>
  <p:tag name="KSO_WM_UNIT_TEXT_FILL_TYPE" val="1"/>
</p:tagLst>
</file>

<file path=ppt/tags/tag175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6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7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7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8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180.xml><?xml version="1.0" encoding="utf-8"?>
<p:tagLst xmlns:p="http://schemas.openxmlformats.org/presentationml/2006/main">
  <p:tag name="COMMONDATA" val="eyJjb3VudCI6NDA3LCJoZGlkIjoiYmFkNDdkYjdlMWJmOWUzOGYyZWM2MGNjMDNkMzFkMTkiLCJ1c2VyQ291bnQiOjQwN30="/>
</p:tagLst>
</file>

<file path=ppt/tags/tag1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3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4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6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2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2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29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30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1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3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3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3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4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41.xml><?xml version="1.0" encoding="utf-8"?>
<p:tagLst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2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43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44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45.xml><?xml version="1.0" encoding="utf-8"?>
<p:tagLst xmlns:p="http://schemas.openxmlformats.org/presentationml/2006/main">
  <p:tag name="KSO_WM_UNIT_TEXT_FILL_FORE_SCHEMECOLOR_INDEX_BRIGHTNESS" val="0.15"/>
  <p:tag name="KSO_WM_UNIT_TEXT_FILL_FORE_SCHEMECOLOR_INDEX" val="13"/>
  <p:tag name="KSO_WM_UNIT_TEXT_FILL_TYPE" val="1"/>
</p:tagLst>
</file>

<file path=ppt/tags/tag46.xml><?xml version="1.0" encoding="utf-8"?>
<p:tagLst xmlns:p="http://schemas.openxmlformats.org/presentationml/2006/main">
  <p:tag name="KSO_WM_UNIT_FILL_FORE_SCHEMECOLOR_INDEX_BRIGHTNESS" val="0"/>
  <p:tag name="KSO_WM_UNIT_FILL_FORE_SCHEMECOLOR_INDEX" val="8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7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8.xml><?xml version="1.0" encoding="utf-8"?>
<p:tagLst xmlns:p="http://schemas.openxmlformats.org/presentationml/2006/main">
  <p:tag name="KSO_WM_UNIT_FILL_FORE_SCHEMECOLOR_INDEX_BRIGHTNESS" val="0"/>
  <p:tag name="KSO_WM_UNIT_FILL_FORE_SCHEMECOLOR_INDEX" val="7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4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5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1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2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3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55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5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7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58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59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60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61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2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63.xml><?xml version="1.0" encoding="utf-8"?>
<p:tagLst xmlns:p="http://schemas.openxmlformats.org/presentationml/2006/main">
  <p:tag name="KSO_WM_UNIT_FILL_FORE_SCHEMECOLOR_INDEX_BRIGHTNESS" val="0"/>
  <p:tag name="KSO_WM_UNIT_FILL_FORE_SCHEMECOLOR_INDEX" val="13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4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6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66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67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68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69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7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2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73.xml><?xml version="1.0" encoding="utf-8"?>
<p:tagLst xmlns:p="http://schemas.openxmlformats.org/presentationml/2006/main">
  <p:tag name="KSO_WM_UNIT_FILL_FORE_SCHEMECOLOR_INDEX_BRIGHTNESS" val="-0.5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4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75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6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7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78.xml><?xml version="1.0" encoding="utf-8"?>
<p:tagLst xmlns:p="http://schemas.openxmlformats.org/presentationml/2006/main">
  <p:tag name="KSO_WM_UNIT_FILL_FORE_SCHEMECOLOR_INDEX_1_BRIGHTNESS" val="-0.05"/>
  <p:tag name="KSO_WM_UNIT_FILL_FORE_SCHEMECOLOR_INDEX_1" val="14"/>
  <p:tag name="KSO_WM_UNIT_FILL_FORE_SCHEMECOLOR_INDEX_1_POS" val="0.24"/>
  <p:tag name="KSO_WM_UNIT_FILL_FORE_SCHEMECOLOR_INDEX_1_TRANS" val="1"/>
  <p:tag name="KSO_WM_UNIT_FILL_FORE_SCHEMECOLOR_INDEX_2_BRIGHTNESS" val="-0.25"/>
  <p:tag name="KSO_WM_UNIT_FILL_FORE_SCHEMECOLOR_INDEX_2" val="14"/>
  <p:tag name="KSO_WM_UNIT_FILL_FORE_SCHEMECOLOR_INDEX_2_POS" val="1"/>
  <p:tag name="KSO_WM_UNIT_FILL_FORE_SCHEMECOLOR_INDEX_2_TRANS" val="0.83"/>
  <p:tag name="KSO_WM_UNIT_FILL_GRADIENT_TYPE" val="0"/>
  <p:tag name="KSO_WM_UNIT_FILL_GRADIENT_ANGLE" val="90"/>
  <p:tag name="KSO_WM_UNIT_FILL_GRADIENT_Direction" val="1"/>
  <p:tag name="KSO_WM_UNIT_FILL_TYPE" val="3"/>
  <p:tag name="KSO_WM_UNIT_TEXT_FILL_FORE_SCHEMECOLOR_INDEX_BRIGHTNESS" val="0"/>
  <p:tag name="KSO_WM_UNIT_TEXT_FILL_FORE_SCHEMECOLOR_INDEX" val="2"/>
  <p:tag name="KSO_WM_UNIT_TEXT_FILL_TYPE" val="1"/>
</p:tagLst>
</file>

<file path=ppt/tags/tag79.xml><?xml version="1.0" encoding="utf-8"?>
<p:tagLst xmlns:p="http://schemas.openxmlformats.org/presentationml/2006/main">
  <p:tag name="KSO_WM_UNIT_FILL_FORE_SCHEMECOLOR_INDEX_BRIGHTNESS" val="-0.5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0.xml><?xml version="1.0" encoding="utf-8"?>
<p:tagLst xmlns:p="http://schemas.openxmlformats.org/presentationml/2006/main">
  <p:tag name="KSO_WM_UNIT_FILL_FORE_SCHEMECOLOR_INDEX_BRIGHTNESS" val="0"/>
  <p:tag name="KSO_WM_UNIT_FILL_FORE_SCHEMECOLOR_INDEX" val="6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1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13"/>
  <p:tag name="KSO_WM_UNIT_TEXT_FILL_TYPE" val="1"/>
</p:tagLst>
</file>

<file path=ppt/tags/tag82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3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4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5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6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7.xml><?xml version="1.0" encoding="utf-8"?>
<p:tagLst xmlns:p="http://schemas.openxmlformats.org/presentationml/2006/main">
  <p:tag name="KSO_WM_UNIT_TEXT_FILL_FORE_SCHEMECOLOR_INDEX_BRIGHTNESS" val="0"/>
  <p:tag name="KSO_WM_UNIT_TEXT_FILL_FORE_SCHEMECOLOR_INDEX" val="13"/>
  <p:tag name="KSO_WM_UNIT_TEXT_FILL_TYPE" val="1"/>
</p:tagLst>
</file>

<file path=ppt/tags/tag8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8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9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</p:tagLst>
</file>

<file path=ppt/tags/tag90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91.xml><?xml version="1.0" encoding="utf-8"?>
<p:tagLst xmlns:p="http://schemas.openxmlformats.org/presentationml/2006/main">
  <p:tag name="KSO_WM_UNIT_LINE_FORE_SCHEMECOLOR_INDEX_BRIGHTNESS" val="-0.35"/>
  <p:tag name="KSO_WM_UNIT_LINE_FORE_SCHEMECOLOR_INDEX" val="14"/>
  <p:tag name="KSO_WM_UNIT_LINE_FILL_TYPE" val="2"/>
  <p:tag name="KSO_WM_UNIT_TEXT_FILL_FORE_SCHEMECOLOR_INDEX_BRIGHTNESS" val="0"/>
  <p:tag name="KSO_WM_UNIT_TEXT_FILL_FORE_SCHEMECOLOR_INDEX" val="5"/>
  <p:tag name="KSO_WM_UNIT_TEXT_FILL_TYPE" val="1"/>
</p:tagLst>
</file>

<file path=ppt/tags/tag92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5"/>
  <p:tag name="KSO_WM_UNIT_TEXT_FILL_TYPE" val="1"/>
</p:tagLst>
</file>

<file path=ppt/tags/tag93.xml><?xml version="1.0" encoding="utf-8"?>
<p:tagLst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5"/>
  <p:tag name="KSO_WM_UNIT_TEXT_FILL_TYPE" val="1"/>
</p:tagLst>
</file>

<file path=ppt/tags/tag94.xml><?xml version="1.0" encoding="utf-8"?>
<p:tagLst xmlns:p="http://schemas.openxmlformats.org/presentationml/2006/main">
  <p:tag name="KSO_WM_UNIT_TEXT_FILL_FORE_SCHEMECOLOR_INDEX_BRIGHTNESS" val="0"/>
  <p:tag name="KSO_WM_UNIT_TEXT_FILL_FORE_SCHEMECOLOR_INDEX" val="2"/>
  <p:tag name="KSO_WM_UNIT_TEXT_FILL_TYPE" val="1"/>
</p:tagLst>
</file>

<file path=ppt/tags/tag95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96.xml><?xml version="1.0" encoding="utf-8"?>
<p:tagLst xmlns:p="http://schemas.openxmlformats.org/presentationml/2006/main">
  <p:tag name="KSO_WM_UNIT_FILL_FORE_SCHEMECOLOR_INDEX_BRIGHTNESS" val="-0.25"/>
  <p:tag name="KSO_WM_UNIT_FILL_FORE_SCHEMECOLOR_INDEX" val="14"/>
  <p:tag name="KSO_WM_UNIT_FILL_TYPE" val="1"/>
  <p:tag name="KSO_WM_UNIT_TEXT_FILL_FORE_SCHEMECOLOR_INDEX_BRIGHTNESS" val="0"/>
  <p:tag name="KSO_WM_UNIT_TEXT_FILL_FORE_SCHEMECOLOR_INDEX" val="14"/>
  <p:tag name="KSO_WM_UNIT_TEXT_FILL_TYPE" val="1"/>
</p:tagLst>
</file>

<file path=ppt/tags/tag97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98.xml><?xml version="1.0" encoding="utf-8"?>
<p:tagLst xmlns:p="http://schemas.openxmlformats.org/presentationml/2006/main">
  <p:tag name="KSO_WM_UNIT_FILL_FORE_SCHEMECOLOR_INDEX_BRIGHTNESS" val="0"/>
  <p:tag name="KSO_WM_UNIT_FILL_FORE_SCHEMECOLOR_INDEX" val="5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99.xml><?xml version="1.0" encoding="utf-8"?>
<p:tagLst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heme/theme1.xml><?xml version="1.0" encoding="utf-8"?>
<a:theme xmlns:a="http://schemas.openxmlformats.org/drawingml/2006/main" name="Office 主题">
  <a:themeElements>
    <a:clrScheme name="自定义 3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579C5"/>
      </a:accent1>
      <a:accent2>
        <a:srgbClr val="83B8ED"/>
      </a:accent2>
      <a:accent3>
        <a:srgbClr val="4579C5"/>
      </a:accent3>
      <a:accent4>
        <a:srgbClr val="83B8ED"/>
      </a:accent4>
      <a:accent5>
        <a:srgbClr val="4579C5"/>
      </a:accent5>
      <a:accent6>
        <a:srgbClr val="83B8ED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">
      <a:dk1>
        <a:srgbClr val="000000"/>
      </a:dk1>
      <a:lt1>
        <a:srgbClr val="FFFFFF"/>
      </a:lt1>
      <a:dk2>
        <a:srgbClr val="000325"/>
      </a:dk2>
      <a:lt2>
        <a:srgbClr val="151743"/>
      </a:lt2>
      <a:accent1>
        <a:srgbClr val="3980EA"/>
      </a:accent1>
      <a:accent2>
        <a:srgbClr val="4D9BD3"/>
      </a:accent2>
      <a:accent3>
        <a:srgbClr val="5CB2B9"/>
      </a:accent3>
      <a:accent4>
        <a:srgbClr val="69C79A"/>
      </a:accent4>
      <a:accent5>
        <a:srgbClr val="75D974"/>
      </a:accent5>
      <a:accent6>
        <a:srgbClr val="80EA39"/>
      </a:accent6>
      <a:hlink>
        <a:srgbClr val="658BD5"/>
      </a:hlink>
      <a:folHlink>
        <a:srgbClr val="A16AA5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1439</Words>
  <Application>WPS 演示</Application>
  <PresentationFormat>宽屏</PresentationFormat>
  <Paragraphs>218</Paragraphs>
  <Slides>18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4" baseType="lpstr">
      <vt:lpstr>Arial</vt:lpstr>
      <vt:lpstr>宋体</vt:lpstr>
      <vt:lpstr>Wingdings</vt:lpstr>
      <vt:lpstr>Times New Roman</vt:lpstr>
      <vt:lpstr>微软雅黑</vt:lpstr>
      <vt:lpstr>Source Han Sans SC</vt:lpstr>
      <vt:lpstr>Impact</vt:lpstr>
      <vt:lpstr>Calibri</vt:lpstr>
      <vt:lpstr>Lato Light</vt:lpstr>
      <vt:lpstr>Gill Sans</vt:lpstr>
      <vt:lpstr>Lato Regular</vt:lpstr>
      <vt:lpstr>Segoe Print</vt:lpstr>
      <vt:lpstr>Gill Sans MT</vt:lpstr>
      <vt:lpstr>Arial Unicode MS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adminHL</dc:creator>
  <cp:lastModifiedBy>心连心，梦无言</cp:lastModifiedBy>
  <cp:revision>417</cp:revision>
  <dcterms:created xsi:type="dcterms:W3CDTF">2020-05-27T09:57:00Z</dcterms:created>
  <dcterms:modified xsi:type="dcterms:W3CDTF">2022-05-19T05:20:44Z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2052-11.1.0.11636</vt:lpwstr>
  </property>
  <property fmtid="{D5CDD505-2E9C-101B-9397-08002B2CF9AE}" pid="3" name="KSOTemplateUUID">
    <vt:lpwstr>v1.0_mb_RiU8R07J8TRVHsGdZTQ09g==</vt:lpwstr>
  </property>
  <property fmtid="{D5CDD505-2E9C-101B-9397-08002B2CF9AE}" pid="4" name="ICV">
    <vt:lpwstr>074C5B24DD3343EA94423687C55BEACE</vt:lpwstr>
  </property>
</Properties>
</file>

<file path=docProps/thumbnail.jpeg>
</file>